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2"/>
    <p:sldMasterId id="2147483675" r:id="rId3"/>
  </p:sldMasterIdLst>
  <p:notesMasterIdLst>
    <p:notesMasterId r:id="rId25"/>
  </p:notesMasterIdLst>
  <p:sldIdLst>
    <p:sldId id="334" r:id="rId4"/>
    <p:sldId id="316" r:id="rId5"/>
    <p:sldId id="294" r:id="rId6"/>
    <p:sldId id="295" r:id="rId7"/>
    <p:sldId id="312" r:id="rId8"/>
    <p:sldId id="296" r:id="rId9"/>
    <p:sldId id="335" r:id="rId10"/>
    <p:sldId id="336" r:id="rId11"/>
    <p:sldId id="337" r:id="rId12"/>
    <p:sldId id="701" r:id="rId13"/>
    <p:sldId id="707" r:id="rId14"/>
    <p:sldId id="338" r:id="rId15"/>
    <p:sldId id="339" r:id="rId16"/>
    <p:sldId id="313" r:id="rId17"/>
    <p:sldId id="297" r:id="rId18"/>
    <p:sldId id="314" r:id="rId19"/>
    <p:sldId id="298" r:id="rId20"/>
    <p:sldId id="315" r:id="rId21"/>
    <p:sldId id="299" r:id="rId22"/>
    <p:sldId id="300" r:id="rId23"/>
    <p:sldId id="308" r:id="rId24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  <p:extLst>
    <p:ext uri="{521415D9-36F7-43E2-AB2F-B90AF26B5E84}">
      <p14:sectionLst xmlns:p14="http://schemas.microsoft.com/office/powerpoint/2010/main">
        <p14:section name="white 白底" id="{48273BEF-E86D-1E41-894E-82DC393DEF7E}">
          <p14:sldIdLst>
            <p14:sldId id="334"/>
            <p14:sldId id="316"/>
            <p14:sldId id="294"/>
            <p14:sldId id="295"/>
            <p14:sldId id="312"/>
            <p14:sldId id="296"/>
            <p14:sldId id="335"/>
            <p14:sldId id="336"/>
            <p14:sldId id="337"/>
            <p14:sldId id="701"/>
            <p14:sldId id="707"/>
            <p14:sldId id="338"/>
            <p14:sldId id="339"/>
            <p14:sldId id="313"/>
            <p14:sldId id="297"/>
            <p14:sldId id="314"/>
            <p14:sldId id="298"/>
            <p14:sldId id="315"/>
            <p14:sldId id="299"/>
            <p14:sldId id="300"/>
            <p14:sldId id="308"/>
          </p14:sldIdLst>
        </p14:section>
        <p14:section name="black 黑底" id="{8B3C9A9E-BF80-F047-8828-CB8650A3BBD1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36A38"/>
    <a:srgbClr val="2DC84D"/>
    <a:srgbClr val="046A38"/>
    <a:srgbClr val="5E5E5E"/>
    <a:srgbClr val="7F7F7F"/>
    <a:srgbClr val="CACAC8"/>
    <a:srgbClr val="F5F5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516"/>
    <p:restoredTop sz="84873" autoAdjust="0"/>
  </p:normalViewPr>
  <p:slideViewPr>
    <p:cSldViewPr snapToGrid="0" snapToObjects="1">
      <p:cViewPr varScale="1">
        <p:scale>
          <a:sx n="56" d="100"/>
          <a:sy n="56" d="100"/>
        </p:scale>
        <p:origin x="42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6" name="Shape 136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Page 标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 userDrawn="1"/>
        </p:nvSpPr>
        <p:spPr>
          <a:xfrm>
            <a:off x="776601" y="5189107"/>
            <a:ext cx="4402666" cy="8720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fld id="{12F2057F-15F5-E144-AA3F-AC697ED73110}" type="datetime1">
              <a:rPr kumimoji="0" lang="zh-CN" altLang="en-US" sz="5000" b="1" i="0" u="none" strike="noStrike" cap="none" spc="0" normalizeH="0" baseline="0" smtClean="0">
                <a:ln>
                  <a:noFill/>
                </a:ln>
                <a:solidFill>
                  <a:srgbClr val="046A38"/>
                </a:solidFill>
                <a:effectLst/>
                <a:uFillTx/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  <a:sym typeface="Helvetica Neue"/>
              </a:rPr>
              <a:t>2021/10/9</a:t>
            </a:fld>
            <a:endParaRPr kumimoji="0" lang="zh-CN" altLang="en-US" sz="5000" b="1" i="0" u="none" strike="noStrike" cap="none" spc="0" normalizeH="0" baseline="0" dirty="0">
              <a:ln>
                <a:noFill/>
              </a:ln>
              <a:solidFill>
                <a:srgbClr val="046A38"/>
              </a:solidFill>
              <a:effectLst/>
              <a:uFillTx/>
              <a:latin typeface="OPPOSans R" panose="00020600040101010101" charset="-122"/>
              <a:ea typeface="OPPOSans R" panose="00020600040101010101" charset="-122"/>
              <a:cs typeface="OPPOSans R" panose="00020600040101010101" charset="-122"/>
              <a:sym typeface="Helvetica Neue"/>
            </a:endParaRP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238" y="12677574"/>
            <a:ext cx="2377165" cy="565200"/>
          </a:xfrm>
          <a:prstGeom prst="rect">
            <a:avLst/>
          </a:prstGeom>
        </p:spPr>
      </p:pic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776601" y="508993"/>
            <a:ext cx="22841775" cy="1607674"/>
          </a:xfrm>
        </p:spPr>
        <p:txBody>
          <a:bodyPr>
            <a:noAutofit/>
          </a:bodyPr>
          <a:lstStyle>
            <a:lvl1pPr>
              <a:defRPr sz="9000"/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  <p:graphicFrame>
        <p:nvGraphicFramePr>
          <p:cNvPr id="10" name="表格 9"/>
          <p:cNvGraphicFramePr>
            <a:graphicFrameLocks noGrp="1"/>
          </p:cNvGraphicFramePr>
          <p:nvPr userDrawn="1"/>
        </p:nvGraphicFramePr>
        <p:xfrm>
          <a:off x="24789714" y="0"/>
          <a:ext cx="3099486" cy="1371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994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429000">
                <a:tc>
                  <a:txBody>
                    <a:bodyPr/>
                    <a:lstStyle/>
                    <a:p>
                      <a:pPr algn="l"/>
                      <a:endParaRPr lang="en-US" altLang="zh-CN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R 4</a:t>
                      </a: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G 106</a:t>
                      </a: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B 56</a:t>
                      </a:r>
                    </a:p>
                    <a:p>
                      <a:pPr algn="l"/>
                      <a:endParaRPr lang="en-US" altLang="zh-CN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Dark</a:t>
                      </a:r>
                      <a:r>
                        <a:rPr lang="zh-CN" altLang="en-US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 </a:t>
                      </a:r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Green</a:t>
                      </a:r>
                      <a:endParaRPr lang="zh-CN" altLang="en-US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46A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9000">
                <a:tc>
                  <a:txBody>
                    <a:bodyPr/>
                    <a:lstStyle/>
                    <a:p>
                      <a:pPr algn="l"/>
                      <a:endParaRPr lang="en-US" altLang="zh-CN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R 45</a:t>
                      </a: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G 200</a:t>
                      </a: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B 77</a:t>
                      </a:r>
                    </a:p>
                    <a:p>
                      <a:pPr algn="l"/>
                      <a:endParaRPr lang="en-US" altLang="zh-CN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Light</a:t>
                      </a:r>
                      <a:r>
                        <a:rPr lang="zh-CN" altLang="en-US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 </a:t>
                      </a:r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Green</a:t>
                      </a:r>
                      <a:endParaRPr lang="zh-CN" altLang="en-US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2DC8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29000">
                <a:tc>
                  <a:txBody>
                    <a:bodyPr/>
                    <a:lstStyle/>
                    <a:p>
                      <a:pPr algn="l"/>
                      <a:endParaRPr lang="en-US" altLang="zh-CN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R 202</a:t>
                      </a: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G 202</a:t>
                      </a: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B 200</a:t>
                      </a:r>
                    </a:p>
                    <a:p>
                      <a:pPr algn="l"/>
                      <a:endParaRPr lang="en-US" altLang="zh-CN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2800" b="0" kern="1200" dirty="0">
                          <a:solidFill>
                            <a:schemeClr val="dk1"/>
                          </a:solidFill>
                          <a:effectLst/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Platinum </a:t>
                      </a:r>
                      <a:endParaRPr lang="en-US" altLang="zh-CN" sz="2800" b="0" dirty="0">
                        <a:effectLst/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CACAC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29000">
                <a:tc>
                  <a:txBody>
                    <a:bodyPr/>
                    <a:lstStyle/>
                    <a:p>
                      <a:pPr algn="l"/>
                      <a:endParaRPr lang="en-US" altLang="zh-CN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R 250</a:t>
                      </a: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G 250</a:t>
                      </a: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B 250</a:t>
                      </a:r>
                    </a:p>
                    <a:p>
                      <a:pPr algn="l"/>
                      <a:endParaRPr lang="en-US" altLang="zh-CN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White</a:t>
                      </a:r>
                      <a:endParaRPr lang="zh-CN" altLang="en-US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1676400" y="12712701"/>
            <a:ext cx="5486400" cy="730250"/>
          </a:xfrm>
          <a:prstGeom prst="rect">
            <a:avLst/>
          </a:prstGeom>
        </p:spPr>
        <p:txBody>
          <a:bodyPr/>
          <a:lstStyle/>
          <a:p>
            <a:fld id="{4215E623-8FC4-0248-9A76-1598B3252D83}" type="datetimeFigureOut">
              <a:rPr kumimoji="1" lang="zh-CN" altLang="en-US" smtClean="0"/>
              <a:t>2021/10/9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8077200" y="12712701"/>
            <a:ext cx="8229600" cy="730250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17221200" y="12712701"/>
            <a:ext cx="5486400" cy="730250"/>
          </a:xfrm>
          <a:prstGeom prst="rect">
            <a:avLst/>
          </a:prstGeom>
        </p:spPr>
        <p:txBody>
          <a:bodyPr/>
          <a:lstStyle/>
          <a:p>
            <a:fld id="{23D154B8-A828-AB48-A7B2-99890097FDB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- 1 column 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1219200" y="2296263"/>
            <a:ext cx="21945600" cy="1048072"/>
          </a:xfrm>
        </p:spPr>
        <p:txBody>
          <a:bodyPr lIns="0">
            <a:noAutofit/>
          </a:bodyPr>
          <a:lstStyle>
            <a:lvl1pPr marL="0" indent="0">
              <a:buNone/>
              <a:defRPr sz="3735" b="1" i="0" baseline="0">
                <a:solidFill>
                  <a:srgbClr val="046A38"/>
                </a:solidFill>
                <a:latin typeface="方正兰亭中粗黑简体" panose="02000000000000000000" charset="-122"/>
                <a:ea typeface="方正兰亭中粗黑简体" panose="02000000000000000000" charset="-122"/>
                <a:cs typeface="方正兰亭中粗黑简体" panose="02000000000000000000" charset="-122"/>
              </a:defRPr>
            </a:lvl1pPr>
          </a:lstStyle>
          <a:p>
            <a:pPr lvl="0"/>
            <a:r>
              <a:rPr lang="zh-CN" altLang="en-US" dirty="0"/>
              <a:t>内页副标题，</a:t>
            </a:r>
            <a:r>
              <a:rPr lang="en-US" altLang="zh-CN" dirty="0"/>
              <a:t>14pt</a:t>
            </a:r>
            <a:endParaRPr lang="en-US" dirty="0"/>
          </a:p>
        </p:txBody>
      </p:sp>
      <p:sp>
        <p:nvSpPr>
          <p:cNvPr id="19" name="Content Placeholder 4"/>
          <p:cNvSpPr>
            <a:spLocks noGrp="1"/>
          </p:cNvSpPr>
          <p:nvPr>
            <p:ph sz="quarter" idx="14" hasCustomPrompt="1"/>
          </p:nvPr>
        </p:nvSpPr>
        <p:spPr>
          <a:xfrm>
            <a:off x="1219200" y="3550744"/>
            <a:ext cx="21945600" cy="8784165"/>
          </a:xfrm>
        </p:spPr>
        <p:txBody>
          <a:bodyPr lIns="0" bIns="0" numCol="1">
            <a:noAutofit/>
          </a:bodyPr>
          <a:lstStyle>
            <a:lvl1pPr marL="474345" indent="-47434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/>
              <a:buChar char="•"/>
              <a:defRPr sz="3735" normalizeH="0" baseline="0">
                <a:solidFill>
                  <a:srgbClr val="046A38"/>
                </a:solidFill>
                <a:latin typeface="方正兰亭准黑简体" panose="02000000000000000000" charset="-122"/>
                <a:ea typeface="方正兰亭准黑简体" panose="02000000000000000000" charset="-122"/>
                <a:cs typeface="方正兰亭准黑简体" panose="02000000000000000000" charset="-122"/>
              </a:defRPr>
            </a:lvl1pPr>
            <a:lvl2pPr marL="1663700" marR="0" indent="-444500" algn="l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/>
              <a:buChar char="•"/>
              <a:defRPr sz="3735" normalizeH="0" baseline="0">
                <a:solidFill>
                  <a:srgbClr val="046A38"/>
                </a:solidFill>
                <a:latin typeface="方正兰亭准黑简体" panose="02000000000000000000" charset="-122"/>
                <a:ea typeface="方正兰亭准黑简体" panose="02000000000000000000" charset="-122"/>
                <a:cs typeface="方正兰亭准黑简体" panose="02000000000000000000" charset="-122"/>
              </a:defRPr>
            </a:lvl2pPr>
            <a:lvl3pPr marL="2874645" marR="0" indent="-436245" algn="l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/>
              <a:buChar char="•"/>
              <a:defRPr sz="3735" normalizeH="0" baseline="0">
                <a:solidFill>
                  <a:srgbClr val="046A38"/>
                </a:solidFill>
                <a:latin typeface="方正兰亭纤黑简体" panose="02000000000000000000" charset="-122"/>
                <a:ea typeface="方正兰亭纤黑简体" panose="02000000000000000000" charset="-122"/>
                <a:cs typeface="方正兰亭纤黑简体" panose="02000000000000000000" charset="-122"/>
              </a:defRPr>
            </a:lvl3pPr>
            <a:lvl4pPr marL="4064000" marR="0" indent="-406400" algn="l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/>
              <a:buChar char="•"/>
              <a:defRPr sz="3735" normalizeH="0" baseline="0">
                <a:solidFill>
                  <a:srgbClr val="046A38"/>
                </a:solidFill>
                <a:latin typeface="方正兰亭纤黑简体" panose="02000000000000000000" charset="-122"/>
                <a:ea typeface="方正兰亭纤黑简体" panose="02000000000000000000" charset="-122"/>
                <a:cs typeface="方正兰亭纤黑简体" panose="02000000000000000000" charset="-122"/>
              </a:defRPr>
            </a:lvl4pPr>
            <a:lvl5pPr marL="5253355" marR="0" indent="-376555" algn="l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/>
              <a:buChar char="•"/>
              <a:defRPr sz="3735" normalizeH="0" baseline="0">
                <a:solidFill>
                  <a:srgbClr val="046A38"/>
                </a:solidFill>
                <a:latin typeface="方正兰亭纤黑简体" panose="02000000000000000000" charset="-122"/>
                <a:ea typeface="方正兰亭纤黑简体" panose="02000000000000000000" charset="-122"/>
                <a:cs typeface="方正兰亭纤黑简体" panose="02000000000000000000" charset="-122"/>
              </a:defRPr>
            </a:lvl5pPr>
          </a:lstStyle>
          <a:p>
            <a:pPr lvl="0"/>
            <a:r>
              <a:rPr lang="zh-CN" altLang="en-US" dirty="0"/>
              <a:t>内文，</a:t>
            </a:r>
            <a:r>
              <a:rPr lang="en-US" altLang="zh-CN" dirty="0"/>
              <a:t>14pt. </a:t>
            </a:r>
            <a:endParaRPr lang="en-US" dirty="0"/>
          </a:p>
          <a:p>
            <a:pPr marL="1663700" marR="0" lvl="1" indent="-444500" algn="l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/>
              <a:buChar char="•"/>
              <a:defRPr/>
            </a:pPr>
            <a:r>
              <a:rPr lang="zh-CN" altLang="en-US" dirty="0"/>
              <a:t>内文，</a:t>
            </a:r>
            <a:r>
              <a:rPr lang="en-US" altLang="zh-CN" dirty="0"/>
              <a:t>14pt</a:t>
            </a:r>
            <a:endParaRPr lang="en-US" dirty="0"/>
          </a:p>
          <a:p>
            <a:pPr marL="2874645" marR="0" lvl="2" indent="-436245" algn="l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/>
              <a:buChar char="•"/>
              <a:defRPr/>
            </a:pPr>
            <a:r>
              <a:rPr lang="zh-CN" altLang="en-US" dirty="0"/>
              <a:t>内文，</a:t>
            </a:r>
            <a:r>
              <a:rPr lang="en-US" altLang="zh-CN" dirty="0"/>
              <a:t>14pt</a:t>
            </a:r>
            <a:endParaRPr lang="en-US" dirty="0"/>
          </a:p>
          <a:p>
            <a:pPr marL="4064000" marR="0" lvl="3" indent="-406400" algn="l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/>
              <a:buChar char="•"/>
              <a:defRPr/>
            </a:pPr>
            <a:r>
              <a:rPr lang="zh-CN" altLang="en-US" dirty="0"/>
              <a:t>内文，</a:t>
            </a:r>
            <a:r>
              <a:rPr lang="en-US" altLang="zh-CN" dirty="0"/>
              <a:t>14pt</a:t>
            </a:r>
            <a:endParaRPr lang="en-US" dirty="0"/>
          </a:p>
          <a:p>
            <a:pPr marL="5253355" marR="0" lvl="4" indent="-376555" algn="l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/>
              <a:buChar char="•"/>
              <a:defRPr/>
            </a:pPr>
            <a:r>
              <a:rPr lang="zh-CN" altLang="en-US" dirty="0"/>
              <a:t>内文，</a:t>
            </a:r>
            <a:r>
              <a:rPr lang="en-US" altLang="zh-CN" dirty="0"/>
              <a:t>14pt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1219200" y="1129344"/>
            <a:ext cx="21945600" cy="1207968"/>
          </a:xfrm>
        </p:spPr>
        <p:txBody>
          <a:bodyPr lIns="0" tIns="0" bIns="0">
            <a:noAutofit/>
          </a:bodyPr>
          <a:lstStyle>
            <a:lvl1pPr algn="l">
              <a:defRPr sz="6400" b="1" i="0">
                <a:latin typeface="方正兰亭中粗黑简体" panose="02000000000000000000" charset="-122"/>
                <a:ea typeface="方正兰亭中粗黑简体" panose="02000000000000000000" charset="-122"/>
                <a:cs typeface="方正兰亭中粗黑简体" panose="02000000000000000000" charset="-122"/>
              </a:defRPr>
            </a:lvl1pPr>
          </a:lstStyle>
          <a:p>
            <a:r>
              <a:rPr lang="zh-CN" altLang="en-US" dirty="0"/>
              <a:t>内页标题，</a:t>
            </a:r>
            <a:r>
              <a:rPr lang="en-US" altLang="zh-CN" dirty="0"/>
              <a:t>24pt</a:t>
            </a:r>
            <a:endParaRPr lang="en-US" dirty="0"/>
          </a:p>
        </p:txBody>
      </p:sp>
      <p:sp>
        <p:nvSpPr>
          <p:cNvPr id="20" name="TextBox 19"/>
          <p:cNvSpPr txBox="1"/>
          <p:nvPr userDrawn="1"/>
        </p:nvSpPr>
        <p:spPr>
          <a:xfrm>
            <a:off x="20920802" y="12672232"/>
            <a:ext cx="2155101" cy="420564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pPr marL="0" marR="0" indent="0" algn="r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9380A3BF-C42B-5B4A-8FD1-FDF44958D935}" type="slidenum">
              <a:rPr kumimoji="0" lang="en-US" sz="2135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Myriad Pro" panose="020B0503030403020204" charset="0"/>
                <a:ea typeface="Myriad Pro" panose="020B0503030403020204" charset="0"/>
                <a:cs typeface="Myriad Pro" panose="020B0503030403020204" charset="0"/>
              </a:rPr>
              <a:t>‹#›</a:t>
            </a:fld>
            <a:endParaRPr lang="en-US" sz="2135" dirty="0">
              <a:latin typeface="Myriad Pro" panose="020B0503030403020204" charset="0"/>
              <a:ea typeface="Myriad Pro" panose="020B0503030403020204" charset="0"/>
              <a:cs typeface="Myriad Pro" panose="020B0503030403020204" charset="0"/>
            </a:endParaRPr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43992" y="489467"/>
            <a:ext cx="2752309" cy="65439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 userDrawn="1"/>
        </p:nvSpPr>
        <p:spPr>
          <a:xfrm>
            <a:off x="20920807" y="12672236"/>
            <a:ext cx="2155102" cy="420756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pPr marL="0" marR="0" indent="0" algn="r" defTabSz="1219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380A3BF-C42B-5B4A-8FD1-FDF44958D935}" type="slidenum">
              <a:rPr kumimoji="0" lang="en-US" sz="2134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Myriad Pro" charset="0"/>
                <a:ea typeface="Myriad Pro" charset="0"/>
                <a:cs typeface="Myriad Pro" charset="0"/>
              </a:rPr>
              <a:pPr marL="0" marR="0" indent="0" algn="r" defTabSz="1219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2134" dirty="0">
              <a:latin typeface="Myriad Pro" charset="0"/>
              <a:ea typeface="Myriad Pro" charset="0"/>
              <a:cs typeface="Myriad Pro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14618093" y="4796322"/>
            <a:ext cx="8478214" cy="2286000"/>
          </a:xfrm>
        </p:spPr>
        <p:txBody>
          <a:bodyPr tIns="0" rIns="0" bIns="0" anchor="t" anchorCtr="0">
            <a:noAutofit/>
          </a:bodyPr>
          <a:lstStyle>
            <a:lvl1pPr algn="l">
              <a:defRPr sz="8534" b="1" i="0" baseline="0">
                <a:solidFill>
                  <a:srgbClr val="046A38"/>
                </a:solidFill>
                <a:latin typeface="FZLanTingHeiS-DB1-GB" charset="-122"/>
                <a:ea typeface="FZLanTingHeiS-DB1-GB" charset="-122"/>
                <a:cs typeface="FZLanTingHeiS-DB1-GB" charset="-122"/>
              </a:defRPr>
            </a:lvl1pPr>
          </a:lstStyle>
          <a:p>
            <a:r>
              <a:rPr lang="zh-CN" altLang="en-US" dirty="0"/>
              <a:t>分页标题</a:t>
            </a:r>
            <a:r>
              <a:rPr lang="en-US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32pt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0" hasCustomPrompt="1"/>
          </p:nvPr>
        </p:nvSpPr>
        <p:spPr>
          <a:xfrm>
            <a:off x="14883316" y="6229923"/>
            <a:ext cx="8212984" cy="4247618"/>
          </a:xfrm>
        </p:spPr>
        <p:txBody>
          <a:bodyPr lIns="0">
            <a:noAutofit/>
          </a:bodyPr>
          <a:lstStyle>
            <a:lvl1pPr marL="474110" marR="0" indent="-474110" algn="l" defTabSz="1219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/>
              <a:buChar char="•"/>
              <a:tabLst/>
              <a:defRPr sz="5334" b="0" i="0" baseline="0">
                <a:latin typeface="FZLanTingHeiS-M-GB" charset="-122"/>
                <a:ea typeface="FZLanTingHeiS-M-GB" charset="-122"/>
                <a:cs typeface="FZLanTingHeiS-M-GB" charset="-122"/>
              </a:defRPr>
            </a:lvl1pPr>
            <a:lvl2pPr>
              <a:defRPr sz="5334" b="0" i="0"/>
            </a:lvl2pPr>
            <a:lvl3pPr>
              <a:defRPr sz="5334" b="0" i="0"/>
            </a:lvl3pPr>
            <a:lvl4pPr>
              <a:defRPr sz="5334" b="0" i="0"/>
            </a:lvl4pPr>
            <a:lvl5pPr>
              <a:defRPr sz="5334" b="0" i="0"/>
            </a:lvl5pPr>
          </a:lstStyle>
          <a:p>
            <a:pPr lvl="0"/>
            <a:r>
              <a:rPr lang="zh-CN" altLang="en-US" dirty="0"/>
              <a:t>内文，</a:t>
            </a:r>
            <a:r>
              <a:rPr lang="en-US" altLang="zh-CN" dirty="0"/>
              <a:t>20pt</a:t>
            </a:r>
          </a:p>
          <a:p>
            <a:pPr marL="474110" marR="0" lvl="0" indent="-474110" algn="l" defTabSz="1219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/>
              <a:buChar char="•"/>
              <a:tabLst/>
              <a:defRPr/>
            </a:pPr>
            <a:r>
              <a:rPr lang="zh-CN" altLang="en-US" dirty="0"/>
              <a:t>内文，</a:t>
            </a:r>
            <a:r>
              <a:rPr lang="en-US" altLang="zh-CN" dirty="0"/>
              <a:t>20pt</a:t>
            </a:r>
            <a:endParaRPr lang="en-US" dirty="0"/>
          </a:p>
          <a:p>
            <a:pPr marL="474110" marR="0" lvl="0" indent="-474110" algn="l" defTabSz="1219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/>
              <a:buChar char="•"/>
              <a:tabLst/>
              <a:defRPr/>
            </a:pPr>
            <a:r>
              <a:rPr lang="zh-CN" altLang="en-US" dirty="0"/>
              <a:t>内文，</a:t>
            </a:r>
            <a:r>
              <a:rPr lang="en-US" altLang="zh-CN" dirty="0"/>
              <a:t>20pt</a:t>
            </a:r>
            <a:endParaRPr lang="en-US" dirty="0"/>
          </a:p>
          <a:p>
            <a:pPr marL="474110" marR="0" lvl="0" indent="-474110" algn="l" defTabSz="1219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/>
              <a:buChar char="•"/>
              <a:tabLst/>
              <a:defRPr/>
            </a:pPr>
            <a:r>
              <a:rPr lang="zh-CN" altLang="en-US" dirty="0"/>
              <a:t>内文，</a:t>
            </a:r>
            <a:r>
              <a:rPr lang="en-US" altLang="zh-CN" dirty="0"/>
              <a:t>20pt</a:t>
            </a:r>
            <a:endParaRPr lang="en-US" dirty="0"/>
          </a:p>
          <a:p>
            <a:pPr lvl="0"/>
            <a:endParaRPr lang="en-US" altLang="zh-CN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43997" y="489475"/>
            <a:ext cx="2752310" cy="654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58744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Page 标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601" y="12677574"/>
            <a:ext cx="2377165" cy="565200"/>
          </a:xfrm>
          <a:prstGeom prst="rect">
            <a:avLst/>
          </a:prstGeom>
        </p:spPr>
      </p:pic>
      <p:sp>
        <p:nvSpPr>
          <p:cNvPr id="3" name="文本框 2"/>
          <p:cNvSpPr txBox="1"/>
          <p:nvPr userDrawn="1"/>
        </p:nvSpPr>
        <p:spPr>
          <a:xfrm>
            <a:off x="776601" y="5189107"/>
            <a:ext cx="4402666" cy="8720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fld id="{12F2057F-15F5-E144-AA3F-AC697ED73110}" type="datetime1">
              <a:rPr kumimoji="0" lang="zh-CN" altLang="en-US" sz="5000" b="1" i="0" u="none" strike="noStrike" cap="none" spc="0" normalizeH="0" baseline="0" smtClean="0">
                <a:ln>
                  <a:noFill/>
                </a:ln>
                <a:solidFill>
                  <a:srgbClr val="2DC84D"/>
                </a:solidFill>
                <a:effectLst/>
                <a:uFillTx/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  <a:sym typeface="Helvetica Neue"/>
              </a:rPr>
              <a:t>2021/10/9</a:t>
            </a:fld>
            <a:endParaRPr kumimoji="0" lang="zh-CN" altLang="en-US" sz="5000" b="1" i="0" u="none" strike="noStrike" cap="none" spc="0" normalizeH="0" baseline="0" dirty="0">
              <a:ln>
                <a:noFill/>
              </a:ln>
              <a:solidFill>
                <a:srgbClr val="2DC84D"/>
              </a:solidFill>
              <a:effectLst/>
              <a:uFillTx/>
              <a:latin typeface="OPPOSans R" panose="00020600040101010101" charset="-122"/>
              <a:ea typeface="OPPOSans R" panose="00020600040101010101" charset="-122"/>
              <a:cs typeface="OPPOSans R" panose="00020600040101010101" charset="-122"/>
              <a:sym typeface="Helvetica Neue"/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776601" y="508993"/>
            <a:ext cx="22841775" cy="1607674"/>
          </a:xfrm>
        </p:spPr>
        <p:txBody>
          <a:bodyPr>
            <a:noAutofit/>
          </a:bodyPr>
          <a:lstStyle>
            <a:lvl1pPr>
              <a:defRPr sz="9000"/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  <p:graphicFrame>
        <p:nvGraphicFramePr>
          <p:cNvPr id="10" name="表格 9"/>
          <p:cNvGraphicFramePr>
            <a:graphicFrameLocks noGrp="1"/>
          </p:cNvGraphicFramePr>
          <p:nvPr userDrawn="1"/>
        </p:nvGraphicFramePr>
        <p:xfrm>
          <a:off x="24789714" y="0"/>
          <a:ext cx="3099486" cy="1371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994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429000">
                <a:tc>
                  <a:txBody>
                    <a:bodyPr/>
                    <a:lstStyle/>
                    <a:p>
                      <a:pPr algn="l"/>
                      <a:endParaRPr lang="en-US" altLang="zh-CN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R 4</a:t>
                      </a: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G 106</a:t>
                      </a: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B 56</a:t>
                      </a:r>
                    </a:p>
                    <a:p>
                      <a:pPr algn="l"/>
                      <a:endParaRPr lang="en-US" altLang="zh-CN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Dark</a:t>
                      </a:r>
                      <a:r>
                        <a:rPr lang="zh-CN" altLang="en-US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 </a:t>
                      </a:r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Green</a:t>
                      </a:r>
                      <a:endParaRPr lang="zh-CN" altLang="en-US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46A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9000">
                <a:tc>
                  <a:txBody>
                    <a:bodyPr/>
                    <a:lstStyle/>
                    <a:p>
                      <a:pPr algn="l"/>
                      <a:endParaRPr lang="en-US" altLang="zh-CN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R 45</a:t>
                      </a: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G 200</a:t>
                      </a: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B 77</a:t>
                      </a:r>
                    </a:p>
                    <a:p>
                      <a:pPr algn="l"/>
                      <a:endParaRPr lang="en-US" altLang="zh-CN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Light</a:t>
                      </a:r>
                      <a:r>
                        <a:rPr lang="zh-CN" altLang="en-US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 </a:t>
                      </a:r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Green</a:t>
                      </a:r>
                      <a:endParaRPr lang="zh-CN" altLang="en-US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2DC8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29000">
                <a:tc>
                  <a:txBody>
                    <a:bodyPr/>
                    <a:lstStyle/>
                    <a:p>
                      <a:pPr algn="l"/>
                      <a:endParaRPr lang="en-US" altLang="zh-CN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R 202</a:t>
                      </a: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G 202</a:t>
                      </a: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B 200</a:t>
                      </a:r>
                    </a:p>
                    <a:p>
                      <a:pPr algn="l"/>
                      <a:endParaRPr lang="en-US" altLang="zh-CN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2800" b="0" kern="1200" dirty="0">
                          <a:solidFill>
                            <a:schemeClr val="dk1"/>
                          </a:solidFill>
                          <a:effectLst/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Platinum </a:t>
                      </a:r>
                      <a:endParaRPr lang="en-US" altLang="zh-CN" sz="2800" b="0" dirty="0">
                        <a:effectLst/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CACAC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29000">
                <a:tc>
                  <a:txBody>
                    <a:bodyPr/>
                    <a:lstStyle/>
                    <a:p>
                      <a:pPr algn="l"/>
                      <a:endParaRPr lang="en-US" altLang="zh-CN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R 250</a:t>
                      </a: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G 250</a:t>
                      </a: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B 250</a:t>
                      </a:r>
                    </a:p>
                    <a:p>
                      <a:pPr algn="l"/>
                      <a:endParaRPr lang="en-US" altLang="zh-CN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White</a:t>
                      </a:r>
                      <a:endParaRPr lang="zh-CN" altLang="en-US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目录页">
    <p:bg>
      <p:bgPr>
        <a:solidFill>
          <a:srgbClr val="046A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190" y="12963890"/>
            <a:ext cx="1332424" cy="316800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 hasCustomPrompt="1"/>
          </p:nvPr>
        </p:nvSpPr>
        <p:spPr>
          <a:xfrm>
            <a:off x="733190" y="695258"/>
            <a:ext cx="22841775" cy="1073683"/>
          </a:xfrm>
        </p:spPr>
        <p:txBody>
          <a:bodyPr/>
          <a:lstStyle>
            <a:lvl1pPr>
              <a:defRPr>
                <a:solidFill>
                  <a:srgbClr val="2DC84D"/>
                </a:solidFill>
              </a:defRPr>
            </a:lvl1pPr>
          </a:lstStyle>
          <a:p>
            <a:r>
              <a:rPr kumimoji="1" lang="zh-CN" altLang="en-US" dirty="0"/>
              <a:t>单击此处编辑母版标题样式 目录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0"/>
          </p:nvPr>
        </p:nvSpPr>
        <p:spPr>
          <a:xfrm>
            <a:off x="733425" y="3359150"/>
            <a:ext cx="22840950" cy="9272588"/>
          </a:xfrm>
          <a:prstGeom prst="rect">
            <a:avLst/>
          </a:prstGeom>
        </p:spPr>
        <p:txBody>
          <a:bodyPr/>
          <a:lstStyle>
            <a:lvl1pPr marL="685800" indent="-68580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rgbClr val="2DC84D"/>
                </a:solidFill>
              </a:defRPr>
            </a:lvl1pPr>
            <a:lvl2pPr>
              <a:defRPr>
                <a:solidFill>
                  <a:srgbClr val="2DC84D"/>
                </a:solidFill>
              </a:defRPr>
            </a:lvl2pPr>
            <a:lvl3pPr>
              <a:defRPr>
                <a:solidFill>
                  <a:srgbClr val="2DC84D"/>
                </a:solidFill>
              </a:defRPr>
            </a:lvl3pPr>
            <a:lvl4pPr>
              <a:defRPr>
                <a:solidFill>
                  <a:srgbClr val="2DC84D"/>
                </a:solidFill>
              </a:defRPr>
            </a:lvl4pPr>
            <a:lvl5pPr>
              <a:defRPr>
                <a:solidFill>
                  <a:srgbClr val="2DC84D"/>
                </a:solidFill>
              </a:defRPr>
            </a:lvl5pPr>
          </a:lstStyle>
          <a:p>
            <a:pPr lvl="0"/>
            <a:r>
              <a:rPr kumimoji="1" lang="zh-CN" altLang="en-US" dirty="0"/>
              <a:t>单击此处编辑母版文本</a:t>
            </a:r>
          </a:p>
        </p:txBody>
      </p:sp>
      <p:graphicFrame>
        <p:nvGraphicFramePr>
          <p:cNvPr id="9" name="表格 8"/>
          <p:cNvGraphicFramePr>
            <a:graphicFrameLocks noGrp="1"/>
          </p:cNvGraphicFramePr>
          <p:nvPr userDrawn="1"/>
        </p:nvGraphicFramePr>
        <p:xfrm>
          <a:off x="24789714" y="0"/>
          <a:ext cx="3099486" cy="1371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994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429000">
                <a:tc>
                  <a:txBody>
                    <a:bodyPr/>
                    <a:lstStyle/>
                    <a:p>
                      <a:pPr algn="l"/>
                      <a:endParaRPr lang="en-US" altLang="zh-CN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R 4</a:t>
                      </a: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G 106</a:t>
                      </a: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B 56</a:t>
                      </a:r>
                    </a:p>
                    <a:p>
                      <a:pPr algn="l"/>
                      <a:endParaRPr lang="en-US" altLang="zh-CN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Dark</a:t>
                      </a:r>
                      <a:r>
                        <a:rPr lang="zh-CN" altLang="en-US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 </a:t>
                      </a:r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Green</a:t>
                      </a:r>
                      <a:endParaRPr lang="zh-CN" altLang="en-US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46A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9000">
                <a:tc>
                  <a:txBody>
                    <a:bodyPr/>
                    <a:lstStyle/>
                    <a:p>
                      <a:pPr algn="l"/>
                      <a:endParaRPr lang="en-US" altLang="zh-CN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R 45</a:t>
                      </a: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G 200</a:t>
                      </a: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B 77</a:t>
                      </a:r>
                    </a:p>
                    <a:p>
                      <a:pPr algn="l"/>
                      <a:endParaRPr lang="en-US" altLang="zh-CN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Light</a:t>
                      </a:r>
                      <a:r>
                        <a:rPr lang="zh-CN" altLang="en-US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 </a:t>
                      </a:r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Green</a:t>
                      </a:r>
                      <a:endParaRPr lang="zh-CN" altLang="en-US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2DC8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29000">
                <a:tc>
                  <a:txBody>
                    <a:bodyPr/>
                    <a:lstStyle/>
                    <a:p>
                      <a:pPr algn="l"/>
                      <a:endParaRPr lang="en-US" altLang="zh-CN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R 202</a:t>
                      </a: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G 202</a:t>
                      </a: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B 200</a:t>
                      </a:r>
                    </a:p>
                    <a:p>
                      <a:pPr algn="l"/>
                      <a:endParaRPr lang="en-US" altLang="zh-CN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2800" b="0" kern="1200" dirty="0">
                          <a:solidFill>
                            <a:schemeClr val="dk1"/>
                          </a:solidFill>
                          <a:effectLst/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Platinum </a:t>
                      </a:r>
                      <a:endParaRPr lang="en-US" altLang="zh-CN" sz="2800" b="0" dirty="0">
                        <a:effectLst/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CACAC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29000">
                <a:tc>
                  <a:txBody>
                    <a:bodyPr/>
                    <a:lstStyle/>
                    <a:p>
                      <a:pPr algn="l"/>
                      <a:endParaRPr lang="en-US" altLang="zh-CN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R 250</a:t>
                      </a: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G 250</a:t>
                      </a: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B 250</a:t>
                      </a:r>
                    </a:p>
                    <a:p>
                      <a:pPr algn="l"/>
                      <a:endParaRPr lang="en-US" altLang="zh-CN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White</a:t>
                      </a:r>
                      <a:endParaRPr lang="zh-CN" altLang="en-US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章节页">
    <p:bg>
      <p:bgPr>
        <a:solidFill>
          <a:srgbClr val="046A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 hasCustomPrompt="1"/>
          </p:nvPr>
        </p:nvSpPr>
        <p:spPr>
          <a:xfrm>
            <a:off x="733190" y="695258"/>
            <a:ext cx="22841775" cy="1073683"/>
          </a:xfrm>
        </p:spPr>
        <p:txBody>
          <a:bodyPr/>
          <a:lstStyle>
            <a:lvl1pPr>
              <a:defRPr>
                <a:solidFill>
                  <a:srgbClr val="2DC84D"/>
                </a:solidFill>
              </a:defRPr>
            </a:lvl1pPr>
          </a:lstStyle>
          <a:p>
            <a:r>
              <a:rPr kumimoji="1" lang="zh-CN" altLang="en-US" dirty="0"/>
              <a:t>单击此处编辑母版标题样式 章节标题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0" hasCustomPrompt="1"/>
          </p:nvPr>
        </p:nvSpPr>
        <p:spPr>
          <a:xfrm>
            <a:off x="733190" y="2464199"/>
            <a:ext cx="11068715" cy="1108341"/>
          </a:xfrm>
          <a:prstGeom prst="rect">
            <a:avLst/>
          </a:prstGeom>
        </p:spPr>
        <p:txBody>
          <a:bodyPr anchor="ctr"/>
          <a:lstStyle>
            <a:lvl1pPr>
              <a:defRPr baseline="0">
                <a:solidFill>
                  <a:srgbClr val="2DC84D"/>
                </a:solidFill>
                <a:latin typeface="OPPOSans B" panose="00020600040101010101" charset="-122"/>
                <a:ea typeface="OPPOSans B" panose="00020600040101010101" charset="-122"/>
                <a:cs typeface="OPPOSans B" panose="00020600040101010101" charset="-122"/>
              </a:defRPr>
            </a:lvl1pPr>
            <a:lvl2pPr>
              <a:defRPr>
                <a:solidFill>
                  <a:srgbClr val="2DC84D"/>
                </a:solidFill>
              </a:defRPr>
            </a:lvl2pPr>
            <a:lvl3pPr>
              <a:defRPr>
                <a:solidFill>
                  <a:srgbClr val="2DC84D"/>
                </a:solidFill>
              </a:defRPr>
            </a:lvl3pPr>
            <a:lvl4pPr>
              <a:defRPr>
                <a:solidFill>
                  <a:srgbClr val="2DC84D"/>
                </a:solidFill>
              </a:defRPr>
            </a:lvl4pPr>
            <a:lvl5pPr>
              <a:defRPr>
                <a:solidFill>
                  <a:srgbClr val="2DC84D"/>
                </a:solidFill>
              </a:defRPr>
            </a:lvl5pPr>
          </a:lstStyle>
          <a:p>
            <a:pPr lvl="0"/>
            <a:r>
              <a:rPr kumimoji="1" lang="zh-CN" altLang="en-US" dirty="0"/>
              <a:t>单击此处编辑母版文本样式 二级标题</a:t>
            </a: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190" y="12963890"/>
            <a:ext cx="1332424" cy="316800"/>
          </a:xfrm>
          <a:prstGeom prst="rect">
            <a:avLst/>
          </a:prstGeom>
        </p:spPr>
      </p:pic>
      <p:graphicFrame>
        <p:nvGraphicFramePr>
          <p:cNvPr id="9" name="表格 8"/>
          <p:cNvGraphicFramePr>
            <a:graphicFrameLocks noGrp="1"/>
          </p:cNvGraphicFramePr>
          <p:nvPr userDrawn="1"/>
        </p:nvGraphicFramePr>
        <p:xfrm>
          <a:off x="24789714" y="0"/>
          <a:ext cx="3099486" cy="1371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994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429000">
                <a:tc>
                  <a:txBody>
                    <a:bodyPr/>
                    <a:lstStyle/>
                    <a:p>
                      <a:pPr algn="l"/>
                      <a:endParaRPr lang="en-US" altLang="zh-CN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R 4</a:t>
                      </a: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G 106</a:t>
                      </a: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B 56</a:t>
                      </a:r>
                    </a:p>
                    <a:p>
                      <a:pPr algn="l"/>
                      <a:endParaRPr lang="en-US" altLang="zh-CN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Dark</a:t>
                      </a:r>
                      <a:r>
                        <a:rPr lang="zh-CN" altLang="en-US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 </a:t>
                      </a:r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Green</a:t>
                      </a:r>
                      <a:endParaRPr lang="zh-CN" altLang="en-US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46A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9000">
                <a:tc>
                  <a:txBody>
                    <a:bodyPr/>
                    <a:lstStyle/>
                    <a:p>
                      <a:pPr algn="l"/>
                      <a:endParaRPr lang="en-US" altLang="zh-CN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R 45</a:t>
                      </a: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G 200</a:t>
                      </a: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B 77</a:t>
                      </a:r>
                    </a:p>
                    <a:p>
                      <a:pPr algn="l"/>
                      <a:endParaRPr lang="en-US" altLang="zh-CN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Light</a:t>
                      </a:r>
                      <a:r>
                        <a:rPr lang="zh-CN" altLang="en-US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 </a:t>
                      </a:r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Green</a:t>
                      </a:r>
                      <a:endParaRPr lang="zh-CN" altLang="en-US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2DC8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29000">
                <a:tc>
                  <a:txBody>
                    <a:bodyPr/>
                    <a:lstStyle/>
                    <a:p>
                      <a:pPr algn="l"/>
                      <a:endParaRPr lang="en-US" altLang="zh-CN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R 202</a:t>
                      </a: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G 202</a:t>
                      </a: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B 200</a:t>
                      </a:r>
                    </a:p>
                    <a:p>
                      <a:pPr algn="l"/>
                      <a:endParaRPr lang="en-US" altLang="zh-CN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2800" b="0" kern="1200" dirty="0">
                          <a:solidFill>
                            <a:schemeClr val="dk1"/>
                          </a:solidFill>
                          <a:effectLst/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Platinum </a:t>
                      </a:r>
                      <a:endParaRPr lang="en-US" altLang="zh-CN" sz="2800" b="0" dirty="0">
                        <a:effectLst/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CACAC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29000">
                <a:tc>
                  <a:txBody>
                    <a:bodyPr/>
                    <a:lstStyle/>
                    <a:p>
                      <a:pPr algn="l"/>
                      <a:endParaRPr lang="en-US" altLang="zh-CN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R 250</a:t>
                      </a: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G 250</a:t>
                      </a: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B 250</a:t>
                      </a:r>
                    </a:p>
                    <a:p>
                      <a:pPr algn="l"/>
                      <a:endParaRPr lang="en-US" altLang="zh-CN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White</a:t>
                      </a:r>
                      <a:endParaRPr lang="zh-CN" altLang="en-US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age A 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0"/>
          </p:nvPr>
        </p:nvSpPr>
        <p:spPr>
          <a:xfrm>
            <a:off x="776506" y="3423684"/>
            <a:ext cx="22841774" cy="9200693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文本占位符 5"/>
          <p:cNvSpPr>
            <a:spLocks noGrp="1"/>
          </p:cNvSpPr>
          <p:nvPr>
            <p:ph type="body" sz="quarter" idx="11" hasCustomPrompt="1"/>
          </p:nvPr>
        </p:nvSpPr>
        <p:spPr>
          <a:xfrm>
            <a:off x="2818191" y="12877310"/>
            <a:ext cx="10271642" cy="48961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lang="zh-CN" altLang="en-US" sz="20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  <a:sym typeface="Helvetica"/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r>
              <a:rPr kumimoji="1" lang="en-US" altLang="zh-CN" dirty="0"/>
              <a:t> </a:t>
            </a:r>
            <a:r>
              <a:rPr kumimoji="1" lang="zh-CN" altLang="en-US" dirty="0"/>
              <a:t>汇报标题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age B 内容页2拦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2"/>
          </p:nvPr>
        </p:nvSpPr>
        <p:spPr>
          <a:xfrm>
            <a:off x="776288" y="3424238"/>
            <a:ext cx="10111452" cy="9199562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20" name="文本占位符 19"/>
          <p:cNvSpPr>
            <a:spLocks noGrp="1"/>
          </p:cNvSpPr>
          <p:nvPr>
            <p:ph type="body" sz="quarter" idx="13"/>
          </p:nvPr>
        </p:nvSpPr>
        <p:spPr>
          <a:xfrm>
            <a:off x="13163550" y="3424238"/>
            <a:ext cx="10454729" cy="9199562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文本占位符 5"/>
          <p:cNvSpPr>
            <a:spLocks noGrp="1"/>
          </p:cNvSpPr>
          <p:nvPr>
            <p:ph type="body" sz="quarter" idx="10" hasCustomPrompt="1"/>
          </p:nvPr>
        </p:nvSpPr>
        <p:spPr>
          <a:xfrm>
            <a:off x="2818191" y="12877310"/>
            <a:ext cx="10271642" cy="48961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lang="zh-CN" altLang="en-US" sz="20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  <a:sym typeface="Helvetica"/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r>
              <a:rPr kumimoji="1" lang="en-US" altLang="zh-CN" dirty="0"/>
              <a:t> </a:t>
            </a:r>
            <a:r>
              <a:rPr kumimoji="1" lang="zh-CN" altLang="en-US" dirty="0"/>
              <a:t>汇报标题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age C 图文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7" name="文本占位符 5"/>
          <p:cNvSpPr>
            <a:spLocks noGrp="1"/>
          </p:cNvSpPr>
          <p:nvPr>
            <p:ph type="body" sz="quarter" idx="10" hasCustomPrompt="1"/>
          </p:nvPr>
        </p:nvSpPr>
        <p:spPr>
          <a:xfrm>
            <a:off x="2818191" y="12877310"/>
            <a:ext cx="10271642" cy="48961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lang="zh-CN" altLang="en-US" sz="20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  <a:sym typeface="Helvetica"/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r>
              <a:rPr kumimoji="1" lang="en-US" altLang="zh-CN" dirty="0"/>
              <a:t> </a:t>
            </a:r>
            <a:r>
              <a:rPr kumimoji="1" lang="zh-CN" altLang="en-US" dirty="0"/>
              <a:t>汇报标题</a:t>
            </a:r>
          </a:p>
        </p:txBody>
      </p:sp>
      <p:sp>
        <p:nvSpPr>
          <p:cNvPr id="9" name="图片占位符 8"/>
          <p:cNvSpPr>
            <a:spLocks noGrp="1"/>
          </p:cNvSpPr>
          <p:nvPr>
            <p:ph type="pic" sz="quarter" idx="11"/>
          </p:nvPr>
        </p:nvSpPr>
        <p:spPr>
          <a:xfrm>
            <a:off x="12503150" y="2168525"/>
            <a:ext cx="11115675" cy="10455275"/>
          </a:xfrm>
          <a:prstGeom prst="rect">
            <a:avLst/>
          </a:prstGeom>
        </p:spPr>
        <p:txBody>
          <a:bodyPr/>
          <a:lstStyle/>
          <a:p>
            <a:endParaRPr kumimoji="1" lang="zh-CN" altLang="en-US" dirty="0"/>
          </a:p>
        </p:txBody>
      </p:sp>
      <p:sp>
        <p:nvSpPr>
          <p:cNvPr id="12" name="内容占位符 11"/>
          <p:cNvSpPr>
            <a:spLocks noGrp="1"/>
          </p:cNvSpPr>
          <p:nvPr>
            <p:ph sz="quarter" idx="12"/>
          </p:nvPr>
        </p:nvSpPr>
        <p:spPr>
          <a:xfrm>
            <a:off x="776288" y="3424238"/>
            <a:ext cx="8686689" cy="9199562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age 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5" name="图片占位符 4"/>
          <p:cNvSpPr>
            <a:spLocks noGrp="1"/>
          </p:cNvSpPr>
          <p:nvPr>
            <p:ph type="pic" sz="quarter" idx="10"/>
          </p:nvPr>
        </p:nvSpPr>
        <p:spPr>
          <a:xfrm>
            <a:off x="733425" y="2147888"/>
            <a:ext cx="11409363" cy="10504487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7" name="图片占位符 6"/>
          <p:cNvSpPr>
            <a:spLocks noGrp="1"/>
          </p:cNvSpPr>
          <p:nvPr>
            <p:ph type="pic" sz="quarter" idx="11"/>
          </p:nvPr>
        </p:nvSpPr>
        <p:spPr>
          <a:xfrm>
            <a:off x="12758739" y="2147888"/>
            <a:ext cx="10859542" cy="10504487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14" name="文本占位符 5"/>
          <p:cNvSpPr>
            <a:spLocks noGrp="1"/>
          </p:cNvSpPr>
          <p:nvPr>
            <p:ph type="body" sz="quarter" idx="12" hasCustomPrompt="1"/>
          </p:nvPr>
        </p:nvSpPr>
        <p:spPr>
          <a:xfrm>
            <a:off x="2818191" y="12877310"/>
            <a:ext cx="10271642" cy="48961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lang="zh-CN" altLang="en-US" sz="20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  <a:sym typeface="Helvetica"/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r>
              <a:rPr kumimoji="1" lang="en-US" altLang="zh-CN" dirty="0"/>
              <a:t> </a:t>
            </a:r>
            <a:r>
              <a:rPr kumimoji="1" lang="zh-CN" altLang="en-US" dirty="0"/>
              <a:t>汇报标题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目录页">
    <p:bg>
      <p:bgPr>
        <a:solidFill>
          <a:srgbClr val="046A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190" y="12963890"/>
            <a:ext cx="1332424" cy="316800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 hasCustomPrompt="1"/>
          </p:nvPr>
        </p:nvSpPr>
        <p:spPr>
          <a:xfrm>
            <a:off x="733190" y="695258"/>
            <a:ext cx="22841775" cy="1073683"/>
          </a:xfrm>
        </p:spPr>
        <p:txBody>
          <a:bodyPr/>
          <a:lstStyle>
            <a:lvl1pPr>
              <a:defRPr>
                <a:solidFill>
                  <a:srgbClr val="2DC84D"/>
                </a:solidFill>
              </a:defRPr>
            </a:lvl1pPr>
          </a:lstStyle>
          <a:p>
            <a:r>
              <a:rPr kumimoji="1" lang="zh-CN" altLang="en-US" dirty="0"/>
              <a:t>单击此处编辑母版标题样式 目录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0"/>
          </p:nvPr>
        </p:nvSpPr>
        <p:spPr>
          <a:xfrm>
            <a:off x="733425" y="3359150"/>
            <a:ext cx="22840950" cy="9272588"/>
          </a:xfrm>
          <a:prstGeom prst="rect">
            <a:avLst/>
          </a:prstGeom>
        </p:spPr>
        <p:txBody>
          <a:bodyPr/>
          <a:lstStyle>
            <a:lvl1pPr marL="685800" indent="-68580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rgbClr val="2DC84D"/>
                </a:solidFill>
              </a:defRPr>
            </a:lvl1pPr>
            <a:lvl2pPr>
              <a:defRPr>
                <a:solidFill>
                  <a:srgbClr val="2DC84D"/>
                </a:solidFill>
              </a:defRPr>
            </a:lvl2pPr>
            <a:lvl3pPr>
              <a:defRPr>
                <a:solidFill>
                  <a:srgbClr val="2DC84D"/>
                </a:solidFill>
              </a:defRPr>
            </a:lvl3pPr>
            <a:lvl4pPr>
              <a:defRPr>
                <a:solidFill>
                  <a:srgbClr val="2DC84D"/>
                </a:solidFill>
              </a:defRPr>
            </a:lvl4pPr>
            <a:lvl5pPr>
              <a:defRPr>
                <a:solidFill>
                  <a:srgbClr val="2DC84D"/>
                </a:solidFill>
              </a:defRPr>
            </a:lvl5pPr>
          </a:lstStyle>
          <a:p>
            <a:pPr lvl="0"/>
            <a:r>
              <a:rPr kumimoji="1" lang="zh-CN" altLang="en-US" dirty="0"/>
              <a:t>单击此处编辑母版文本</a:t>
            </a:r>
          </a:p>
        </p:txBody>
      </p:sp>
      <p:graphicFrame>
        <p:nvGraphicFramePr>
          <p:cNvPr id="9" name="表格 8"/>
          <p:cNvGraphicFramePr>
            <a:graphicFrameLocks noGrp="1"/>
          </p:cNvGraphicFramePr>
          <p:nvPr userDrawn="1"/>
        </p:nvGraphicFramePr>
        <p:xfrm>
          <a:off x="24789714" y="0"/>
          <a:ext cx="3099486" cy="1371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994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429000">
                <a:tc>
                  <a:txBody>
                    <a:bodyPr/>
                    <a:lstStyle/>
                    <a:p>
                      <a:pPr algn="l"/>
                      <a:endParaRPr lang="en-US" altLang="zh-CN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R 4</a:t>
                      </a: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G 106</a:t>
                      </a: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B 56</a:t>
                      </a:r>
                    </a:p>
                    <a:p>
                      <a:pPr algn="l"/>
                      <a:endParaRPr lang="en-US" altLang="zh-CN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Dark</a:t>
                      </a:r>
                      <a:r>
                        <a:rPr lang="zh-CN" altLang="en-US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 </a:t>
                      </a:r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Green</a:t>
                      </a:r>
                      <a:endParaRPr lang="zh-CN" altLang="en-US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46A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9000">
                <a:tc>
                  <a:txBody>
                    <a:bodyPr/>
                    <a:lstStyle/>
                    <a:p>
                      <a:pPr algn="l"/>
                      <a:endParaRPr lang="en-US" altLang="zh-CN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R 45</a:t>
                      </a: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G 200</a:t>
                      </a: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B 77</a:t>
                      </a:r>
                    </a:p>
                    <a:p>
                      <a:pPr algn="l"/>
                      <a:endParaRPr lang="en-US" altLang="zh-CN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Light</a:t>
                      </a:r>
                      <a:r>
                        <a:rPr lang="zh-CN" altLang="en-US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 </a:t>
                      </a:r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Green</a:t>
                      </a:r>
                      <a:endParaRPr lang="zh-CN" altLang="en-US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2DC8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29000">
                <a:tc>
                  <a:txBody>
                    <a:bodyPr/>
                    <a:lstStyle/>
                    <a:p>
                      <a:pPr algn="l"/>
                      <a:endParaRPr lang="en-US" altLang="zh-CN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R 202</a:t>
                      </a: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G 202</a:t>
                      </a: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B 200</a:t>
                      </a:r>
                    </a:p>
                    <a:p>
                      <a:pPr algn="l"/>
                      <a:endParaRPr lang="en-US" altLang="zh-CN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2800" b="0" kern="1200" dirty="0">
                          <a:solidFill>
                            <a:schemeClr val="dk1"/>
                          </a:solidFill>
                          <a:effectLst/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Platinum </a:t>
                      </a:r>
                      <a:endParaRPr lang="en-US" altLang="zh-CN" sz="2800" b="0" dirty="0">
                        <a:effectLst/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CACAC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29000">
                <a:tc>
                  <a:txBody>
                    <a:bodyPr/>
                    <a:lstStyle/>
                    <a:p>
                      <a:pPr algn="l"/>
                      <a:endParaRPr lang="en-US" altLang="zh-CN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R 250</a:t>
                      </a: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G 250</a:t>
                      </a: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B 250</a:t>
                      </a:r>
                    </a:p>
                    <a:p>
                      <a:pPr algn="l"/>
                      <a:endParaRPr lang="en-US" altLang="zh-CN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White</a:t>
                      </a:r>
                      <a:endParaRPr lang="zh-CN" altLang="en-US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Page E 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graphicFrame>
        <p:nvGraphicFramePr>
          <p:cNvPr id="9" name="表格 8"/>
          <p:cNvGraphicFramePr>
            <a:graphicFrameLocks noGrp="1"/>
          </p:cNvGraphicFramePr>
          <p:nvPr userDrawn="1"/>
        </p:nvGraphicFramePr>
        <p:xfrm>
          <a:off x="24789714" y="0"/>
          <a:ext cx="3099486" cy="1371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994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429000">
                <a:tc>
                  <a:txBody>
                    <a:bodyPr/>
                    <a:lstStyle/>
                    <a:p>
                      <a:pPr algn="l"/>
                      <a:endParaRPr lang="en-US" altLang="zh-CN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R 4</a:t>
                      </a: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G 106</a:t>
                      </a: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B 56</a:t>
                      </a:r>
                    </a:p>
                    <a:p>
                      <a:pPr algn="l"/>
                      <a:endParaRPr lang="en-US" altLang="zh-CN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Dark</a:t>
                      </a:r>
                      <a:r>
                        <a:rPr lang="zh-CN" altLang="en-US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 </a:t>
                      </a:r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Green</a:t>
                      </a:r>
                      <a:endParaRPr lang="zh-CN" altLang="en-US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46A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9000">
                <a:tc>
                  <a:txBody>
                    <a:bodyPr/>
                    <a:lstStyle/>
                    <a:p>
                      <a:pPr algn="l"/>
                      <a:endParaRPr lang="en-US" altLang="zh-CN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R 45</a:t>
                      </a: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G 200</a:t>
                      </a: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B 77</a:t>
                      </a:r>
                    </a:p>
                    <a:p>
                      <a:pPr algn="l"/>
                      <a:endParaRPr lang="en-US" altLang="zh-CN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Light</a:t>
                      </a:r>
                      <a:r>
                        <a:rPr lang="zh-CN" altLang="en-US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 </a:t>
                      </a:r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Green</a:t>
                      </a:r>
                      <a:endParaRPr lang="zh-CN" altLang="en-US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2DC8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29000">
                <a:tc>
                  <a:txBody>
                    <a:bodyPr/>
                    <a:lstStyle/>
                    <a:p>
                      <a:pPr algn="l"/>
                      <a:endParaRPr lang="en-US" altLang="zh-CN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R 202</a:t>
                      </a: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G 202</a:t>
                      </a: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B 200</a:t>
                      </a:r>
                    </a:p>
                    <a:p>
                      <a:pPr algn="l"/>
                      <a:endParaRPr lang="en-US" altLang="zh-CN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2800" b="0" kern="1200" dirty="0">
                          <a:solidFill>
                            <a:schemeClr val="dk1"/>
                          </a:solidFill>
                          <a:effectLst/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Platinum </a:t>
                      </a:r>
                      <a:endParaRPr lang="en-US" altLang="zh-CN" sz="2800" b="0" dirty="0">
                        <a:effectLst/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CACAC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29000">
                <a:tc>
                  <a:txBody>
                    <a:bodyPr/>
                    <a:lstStyle/>
                    <a:p>
                      <a:pPr algn="l"/>
                      <a:endParaRPr lang="en-US" altLang="zh-CN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R 250</a:t>
                      </a: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G 250</a:t>
                      </a: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B 250</a:t>
                      </a:r>
                    </a:p>
                    <a:p>
                      <a:pPr algn="l"/>
                      <a:endParaRPr lang="en-US" altLang="zh-CN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White</a:t>
                      </a:r>
                      <a:endParaRPr lang="zh-CN" altLang="en-US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Page D 图+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sz="quarter" idx="10"/>
          </p:nvPr>
        </p:nvSpPr>
        <p:spPr>
          <a:xfrm>
            <a:off x="-1" y="-1588"/>
            <a:ext cx="24426401" cy="13717588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96" name="线条"/>
          <p:cNvSpPr/>
          <p:nvPr/>
        </p:nvSpPr>
        <p:spPr>
          <a:xfrm>
            <a:off x="-59199" y="-1259"/>
            <a:ext cx="24443199" cy="13660746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97" name="线条"/>
          <p:cNvSpPr/>
          <p:nvPr/>
        </p:nvSpPr>
        <p:spPr>
          <a:xfrm flipH="1">
            <a:off x="-130647" y="103915"/>
            <a:ext cx="24514187" cy="13693799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010691" y="5560397"/>
            <a:ext cx="22841775" cy="1592956"/>
          </a:xfrm>
        </p:spPr>
        <p:txBody>
          <a:bodyPr>
            <a:noAutofit/>
          </a:bodyPr>
          <a:lstStyle>
            <a:lvl1pPr>
              <a:defRPr sz="9000"/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  <p:graphicFrame>
        <p:nvGraphicFramePr>
          <p:cNvPr id="10" name="表格 9"/>
          <p:cNvGraphicFramePr>
            <a:graphicFrameLocks noGrp="1"/>
          </p:cNvGraphicFramePr>
          <p:nvPr userDrawn="1"/>
        </p:nvGraphicFramePr>
        <p:xfrm>
          <a:off x="24789714" y="0"/>
          <a:ext cx="3099486" cy="1371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994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429000">
                <a:tc>
                  <a:txBody>
                    <a:bodyPr/>
                    <a:lstStyle/>
                    <a:p>
                      <a:pPr algn="l"/>
                      <a:endParaRPr lang="en-US" altLang="zh-CN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R 4</a:t>
                      </a: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G 106</a:t>
                      </a: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B 56</a:t>
                      </a:r>
                    </a:p>
                    <a:p>
                      <a:pPr algn="l"/>
                      <a:endParaRPr lang="en-US" altLang="zh-CN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Dark</a:t>
                      </a:r>
                      <a:r>
                        <a:rPr lang="zh-CN" altLang="en-US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 </a:t>
                      </a:r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Green</a:t>
                      </a:r>
                      <a:endParaRPr lang="zh-CN" altLang="en-US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46A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9000">
                <a:tc>
                  <a:txBody>
                    <a:bodyPr/>
                    <a:lstStyle/>
                    <a:p>
                      <a:pPr algn="l"/>
                      <a:endParaRPr lang="en-US" altLang="zh-CN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R 45</a:t>
                      </a: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G 200</a:t>
                      </a: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B 77</a:t>
                      </a:r>
                    </a:p>
                    <a:p>
                      <a:pPr algn="l"/>
                      <a:endParaRPr lang="en-US" altLang="zh-CN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Light</a:t>
                      </a:r>
                      <a:r>
                        <a:rPr lang="zh-CN" altLang="en-US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 </a:t>
                      </a:r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Green</a:t>
                      </a:r>
                      <a:endParaRPr lang="zh-CN" altLang="en-US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2DC8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29000">
                <a:tc>
                  <a:txBody>
                    <a:bodyPr/>
                    <a:lstStyle/>
                    <a:p>
                      <a:pPr algn="l"/>
                      <a:endParaRPr lang="en-US" altLang="zh-CN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R 202</a:t>
                      </a: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G 202</a:t>
                      </a: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B 200</a:t>
                      </a:r>
                    </a:p>
                    <a:p>
                      <a:pPr algn="l"/>
                      <a:endParaRPr lang="en-US" altLang="zh-CN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2800" b="0" kern="1200" dirty="0">
                          <a:solidFill>
                            <a:schemeClr val="dk1"/>
                          </a:solidFill>
                          <a:effectLst/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Platinum </a:t>
                      </a:r>
                      <a:endParaRPr lang="en-US" altLang="zh-CN" sz="2800" b="0" dirty="0">
                        <a:effectLst/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CACAC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29000">
                <a:tc>
                  <a:txBody>
                    <a:bodyPr/>
                    <a:lstStyle/>
                    <a:p>
                      <a:pPr algn="l"/>
                      <a:endParaRPr lang="en-US" altLang="zh-CN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R 250</a:t>
                      </a: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G 250</a:t>
                      </a: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B 250</a:t>
                      </a:r>
                    </a:p>
                    <a:p>
                      <a:pPr algn="l"/>
                      <a:endParaRPr lang="en-US" altLang="zh-CN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White</a:t>
                      </a:r>
                      <a:endParaRPr lang="zh-CN" altLang="en-US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ntent Page D 图+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24423573" cy="13716000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96" name="线条"/>
          <p:cNvSpPr/>
          <p:nvPr/>
        </p:nvSpPr>
        <p:spPr>
          <a:xfrm>
            <a:off x="95718" y="22167"/>
            <a:ext cx="24502401" cy="13693833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97" name="线条"/>
          <p:cNvSpPr/>
          <p:nvPr/>
        </p:nvSpPr>
        <p:spPr>
          <a:xfrm flipH="1">
            <a:off x="-130647" y="103915"/>
            <a:ext cx="24514187" cy="13693799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graphicFrame>
        <p:nvGraphicFramePr>
          <p:cNvPr id="8" name="表格 7"/>
          <p:cNvGraphicFramePr>
            <a:graphicFrameLocks noGrp="1"/>
          </p:cNvGraphicFramePr>
          <p:nvPr userDrawn="1"/>
        </p:nvGraphicFramePr>
        <p:xfrm>
          <a:off x="24789714" y="0"/>
          <a:ext cx="3099486" cy="1371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994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429000">
                <a:tc>
                  <a:txBody>
                    <a:bodyPr/>
                    <a:lstStyle/>
                    <a:p>
                      <a:pPr algn="l"/>
                      <a:endParaRPr lang="en-US" altLang="zh-CN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R 4</a:t>
                      </a: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G 106</a:t>
                      </a: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B 56</a:t>
                      </a:r>
                    </a:p>
                    <a:p>
                      <a:pPr algn="l"/>
                      <a:endParaRPr lang="en-US" altLang="zh-CN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Dark</a:t>
                      </a:r>
                      <a:r>
                        <a:rPr lang="zh-CN" altLang="en-US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 </a:t>
                      </a:r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Green</a:t>
                      </a:r>
                      <a:endParaRPr lang="zh-CN" altLang="en-US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46A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9000">
                <a:tc>
                  <a:txBody>
                    <a:bodyPr/>
                    <a:lstStyle/>
                    <a:p>
                      <a:pPr algn="l"/>
                      <a:endParaRPr lang="en-US" altLang="zh-CN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R 45</a:t>
                      </a: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G 200</a:t>
                      </a: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B 77</a:t>
                      </a:r>
                    </a:p>
                    <a:p>
                      <a:pPr algn="l"/>
                      <a:endParaRPr lang="en-US" altLang="zh-CN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Light</a:t>
                      </a:r>
                      <a:r>
                        <a:rPr lang="zh-CN" altLang="en-US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 </a:t>
                      </a:r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Green</a:t>
                      </a:r>
                      <a:endParaRPr lang="zh-CN" altLang="en-US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2DC8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29000">
                <a:tc>
                  <a:txBody>
                    <a:bodyPr/>
                    <a:lstStyle/>
                    <a:p>
                      <a:pPr algn="l"/>
                      <a:endParaRPr lang="en-US" altLang="zh-CN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R 202</a:t>
                      </a: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G 202</a:t>
                      </a: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B 200</a:t>
                      </a:r>
                    </a:p>
                    <a:p>
                      <a:pPr algn="l"/>
                      <a:endParaRPr lang="en-US" altLang="zh-CN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2800" b="0" kern="1200" dirty="0">
                          <a:solidFill>
                            <a:schemeClr val="dk1"/>
                          </a:solidFill>
                          <a:effectLst/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Platinum </a:t>
                      </a:r>
                      <a:endParaRPr lang="en-US" altLang="zh-CN" sz="2800" b="0" dirty="0">
                        <a:effectLst/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CACAC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29000">
                <a:tc>
                  <a:txBody>
                    <a:bodyPr/>
                    <a:lstStyle/>
                    <a:p>
                      <a:pPr algn="l"/>
                      <a:endParaRPr lang="en-US" altLang="zh-CN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R 250</a:t>
                      </a: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G 250</a:t>
                      </a: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B 250</a:t>
                      </a:r>
                    </a:p>
                    <a:p>
                      <a:pPr algn="l"/>
                      <a:endParaRPr lang="en-US" altLang="zh-CN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White</a:t>
                      </a:r>
                      <a:endParaRPr lang="zh-CN" altLang="en-US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内容占位符 5"/>
          <p:cNvSpPr>
            <a:spLocks noGrp="1"/>
          </p:cNvSpPr>
          <p:nvPr>
            <p:ph sz="quarter" idx="11"/>
          </p:nvPr>
        </p:nvSpPr>
        <p:spPr>
          <a:xfrm>
            <a:off x="776288" y="3424238"/>
            <a:ext cx="9388438" cy="9199562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5" name="表格占位符 4"/>
          <p:cNvSpPr>
            <a:spLocks noGrp="1"/>
          </p:cNvSpPr>
          <p:nvPr>
            <p:ph type="tbl" sz="quarter" idx="10"/>
          </p:nvPr>
        </p:nvSpPr>
        <p:spPr>
          <a:xfrm>
            <a:off x="776288" y="2800350"/>
            <a:ext cx="22842537" cy="9229725"/>
          </a:xfrm>
        </p:spPr>
        <p:txBody>
          <a:bodyPr/>
          <a:lstStyle/>
          <a:p>
            <a:endParaRPr kumimoji="1"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2" hasCustomPrompt="1"/>
          </p:nvPr>
        </p:nvSpPr>
        <p:spPr>
          <a:xfrm>
            <a:off x="2818191" y="12877310"/>
            <a:ext cx="10271642" cy="48961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lang="zh-CN" altLang="en-US" sz="20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  <a:sym typeface="Helvetica"/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r>
              <a:rPr kumimoji="1" lang="en-US" altLang="zh-CN" dirty="0"/>
              <a:t> </a:t>
            </a:r>
            <a:r>
              <a:rPr kumimoji="1" lang="zh-CN" altLang="en-US" dirty="0"/>
              <a:t>汇报标题</a:t>
            </a: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表格 2"/>
          <p:cNvGraphicFramePr>
            <a:graphicFrameLocks noGrp="1"/>
          </p:cNvGraphicFramePr>
          <p:nvPr userDrawn="1"/>
        </p:nvGraphicFramePr>
        <p:xfrm>
          <a:off x="24789714" y="0"/>
          <a:ext cx="3099486" cy="1371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994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429000">
                <a:tc>
                  <a:txBody>
                    <a:bodyPr/>
                    <a:lstStyle/>
                    <a:p>
                      <a:pPr algn="l"/>
                      <a:endParaRPr lang="en-US" altLang="zh-CN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R 4</a:t>
                      </a: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G 106</a:t>
                      </a: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B 56</a:t>
                      </a:r>
                    </a:p>
                    <a:p>
                      <a:pPr algn="l"/>
                      <a:endParaRPr lang="en-US" altLang="zh-CN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Dark</a:t>
                      </a:r>
                      <a:r>
                        <a:rPr lang="zh-CN" altLang="en-US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 </a:t>
                      </a:r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Green</a:t>
                      </a:r>
                      <a:endParaRPr lang="zh-CN" altLang="en-US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46A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9000">
                <a:tc>
                  <a:txBody>
                    <a:bodyPr/>
                    <a:lstStyle/>
                    <a:p>
                      <a:pPr algn="l"/>
                      <a:endParaRPr lang="en-US" altLang="zh-CN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R 45</a:t>
                      </a: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G 200</a:t>
                      </a: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B 77</a:t>
                      </a:r>
                    </a:p>
                    <a:p>
                      <a:pPr algn="l"/>
                      <a:endParaRPr lang="en-US" altLang="zh-CN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Light</a:t>
                      </a:r>
                      <a:r>
                        <a:rPr lang="zh-CN" altLang="en-US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 </a:t>
                      </a:r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Green</a:t>
                      </a:r>
                      <a:endParaRPr lang="zh-CN" altLang="en-US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2DC8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29000">
                <a:tc>
                  <a:txBody>
                    <a:bodyPr/>
                    <a:lstStyle/>
                    <a:p>
                      <a:pPr algn="l"/>
                      <a:endParaRPr lang="en-US" altLang="zh-CN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R 202</a:t>
                      </a: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G 202</a:t>
                      </a: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B 200</a:t>
                      </a:r>
                    </a:p>
                    <a:p>
                      <a:pPr algn="l"/>
                      <a:endParaRPr lang="en-US" altLang="zh-CN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2800" b="0" kern="1200" dirty="0">
                          <a:solidFill>
                            <a:schemeClr val="dk1"/>
                          </a:solidFill>
                          <a:effectLst/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Platinum </a:t>
                      </a:r>
                      <a:endParaRPr lang="en-US" altLang="zh-CN" sz="2800" b="0" dirty="0">
                        <a:effectLst/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CACAC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29000">
                <a:tc>
                  <a:txBody>
                    <a:bodyPr/>
                    <a:lstStyle/>
                    <a:p>
                      <a:pPr algn="l"/>
                      <a:endParaRPr lang="en-US" altLang="zh-CN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R 250</a:t>
                      </a: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G 250</a:t>
                      </a: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B 250</a:t>
                      </a:r>
                    </a:p>
                    <a:p>
                      <a:pPr algn="l"/>
                      <a:endParaRPr lang="en-US" altLang="zh-CN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White</a:t>
                      </a:r>
                      <a:endParaRPr lang="zh-CN" altLang="en-US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End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Thank you"/>
          <p:cNvSpPr txBox="1"/>
          <p:nvPr/>
        </p:nvSpPr>
        <p:spPr>
          <a:xfrm>
            <a:off x="782238" y="5041046"/>
            <a:ext cx="11634867" cy="872034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20000"/>
              </a:lnSpc>
              <a:defRPr sz="5000" b="0">
                <a:solidFill>
                  <a:srgbClr val="2C683D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lnSpc>
                <a:spcPct val="100000"/>
              </a:lnSpc>
            </a:pPr>
            <a:r>
              <a:rPr dirty="0">
                <a:solidFill>
                  <a:srgbClr val="2DC84D"/>
                </a:solidFill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</a:rPr>
              <a:t>Thank you</a:t>
            </a:r>
            <a:endParaRPr lang="en-US" dirty="0">
              <a:solidFill>
                <a:srgbClr val="2DC84D"/>
              </a:solidFill>
              <a:latin typeface="OPPOSans R" panose="00020600040101010101" charset="-122"/>
              <a:ea typeface="OPPOSans R" panose="00020600040101010101" charset="-122"/>
              <a:cs typeface="OPPOSans R" panose="00020600040101010101" charset="-122"/>
            </a:endParaRPr>
          </a:p>
        </p:txBody>
      </p:sp>
      <p:graphicFrame>
        <p:nvGraphicFramePr>
          <p:cNvPr id="6" name="表格 5"/>
          <p:cNvGraphicFramePr>
            <a:graphicFrameLocks noGrp="1"/>
          </p:cNvGraphicFramePr>
          <p:nvPr userDrawn="1"/>
        </p:nvGraphicFramePr>
        <p:xfrm>
          <a:off x="24789714" y="0"/>
          <a:ext cx="3099486" cy="1371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994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429000">
                <a:tc>
                  <a:txBody>
                    <a:bodyPr/>
                    <a:lstStyle/>
                    <a:p>
                      <a:pPr algn="l"/>
                      <a:endParaRPr lang="en-US" altLang="zh-CN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R 4</a:t>
                      </a: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G 106</a:t>
                      </a: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B 56</a:t>
                      </a:r>
                    </a:p>
                    <a:p>
                      <a:pPr algn="l"/>
                      <a:endParaRPr lang="en-US" altLang="zh-CN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Dark</a:t>
                      </a:r>
                      <a:r>
                        <a:rPr lang="zh-CN" altLang="en-US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 </a:t>
                      </a:r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Green</a:t>
                      </a:r>
                      <a:endParaRPr lang="zh-CN" altLang="en-US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46A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9000">
                <a:tc>
                  <a:txBody>
                    <a:bodyPr/>
                    <a:lstStyle/>
                    <a:p>
                      <a:pPr algn="l"/>
                      <a:endParaRPr lang="en-US" altLang="zh-CN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R 45</a:t>
                      </a: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G 200</a:t>
                      </a: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B 77</a:t>
                      </a:r>
                    </a:p>
                    <a:p>
                      <a:pPr algn="l"/>
                      <a:endParaRPr lang="en-US" altLang="zh-CN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Light</a:t>
                      </a:r>
                      <a:r>
                        <a:rPr lang="zh-CN" altLang="en-US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 </a:t>
                      </a:r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Green</a:t>
                      </a:r>
                      <a:endParaRPr lang="zh-CN" altLang="en-US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2DC8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29000">
                <a:tc>
                  <a:txBody>
                    <a:bodyPr/>
                    <a:lstStyle/>
                    <a:p>
                      <a:pPr algn="l"/>
                      <a:endParaRPr lang="en-US" altLang="zh-CN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R 202</a:t>
                      </a: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G 202</a:t>
                      </a: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B 200</a:t>
                      </a:r>
                    </a:p>
                    <a:p>
                      <a:pPr algn="l"/>
                      <a:endParaRPr lang="en-US" altLang="zh-CN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2800" b="0" kern="1200" dirty="0">
                          <a:solidFill>
                            <a:schemeClr val="dk1"/>
                          </a:solidFill>
                          <a:effectLst/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Platinum </a:t>
                      </a:r>
                      <a:endParaRPr lang="en-US" altLang="zh-CN" sz="2800" b="0" dirty="0">
                        <a:effectLst/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CACAC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29000">
                <a:tc>
                  <a:txBody>
                    <a:bodyPr/>
                    <a:lstStyle/>
                    <a:p>
                      <a:pPr algn="l"/>
                      <a:endParaRPr lang="en-US" altLang="zh-CN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R 250</a:t>
                      </a: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G 250</a:t>
                      </a: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B 250</a:t>
                      </a:r>
                    </a:p>
                    <a:p>
                      <a:pPr algn="l"/>
                      <a:endParaRPr lang="en-US" altLang="zh-CN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White</a:t>
                      </a:r>
                      <a:endParaRPr lang="zh-CN" altLang="en-US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601" y="12677574"/>
            <a:ext cx="2377165" cy="5652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) Title Slide / Endfr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1210739" y="3909279"/>
            <a:ext cx="20926886" cy="1627206"/>
          </a:xfrm>
        </p:spPr>
        <p:txBody>
          <a:bodyPr lIns="0" tIns="0" anchor="t">
            <a:normAutofit/>
          </a:bodyPr>
          <a:lstStyle>
            <a:lvl1pPr algn="l">
              <a:defRPr sz="9600" b="1" i="0">
                <a:solidFill>
                  <a:srgbClr val="000000"/>
                </a:solidFill>
                <a:latin typeface="方正兰亭中粗黑_GBK" panose="02000000000000000000" pitchFamily="2" charset="-122"/>
                <a:ea typeface="方正兰亭中粗黑_GBK" panose="02000000000000000000" pitchFamily="2" charset="-122"/>
                <a:cs typeface="方正兰亭中粗黑_GBK" panose="02000000000000000000" pitchFamily="2" charset="-122"/>
              </a:defRPr>
            </a:lvl1pPr>
          </a:lstStyle>
          <a:p>
            <a:r>
              <a:rPr lang="zh-CN" altLang="en-US" dirty="0"/>
              <a:t>标题，方正兰亭中粗黑，</a:t>
            </a:r>
            <a:r>
              <a:rPr lang="en-US" altLang="zh-CN" dirty="0"/>
              <a:t>36pt</a:t>
            </a:r>
            <a:r>
              <a:rPr lang="zh-CN" altLang="en-US" dirty="0"/>
              <a:t>，黑色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209536" y="5932954"/>
            <a:ext cx="20929600" cy="4677832"/>
          </a:xfrm>
        </p:spPr>
        <p:txBody>
          <a:bodyPr lIns="0" tIns="0">
            <a:normAutofit/>
          </a:bodyPr>
          <a:lstStyle>
            <a:lvl1pPr marL="0" indent="0">
              <a:buNone/>
              <a:defRPr sz="6400" b="1" i="0">
                <a:solidFill>
                  <a:srgbClr val="046A38"/>
                </a:solidFill>
                <a:latin typeface="方正兰亭中粗黑_GBK" panose="02000000000000000000" pitchFamily="2" charset="-122"/>
                <a:ea typeface="方正兰亭中粗黑_GBK" panose="02000000000000000000" pitchFamily="2" charset="-122"/>
                <a:cs typeface="方正兰亭中粗黑_GBK" panose="02000000000000000000" pitchFamily="2" charset="-122"/>
              </a:defRPr>
            </a:lvl1pPr>
          </a:lstStyle>
          <a:p>
            <a:pPr lvl="0"/>
            <a:r>
              <a:rPr lang="zh-CN" altLang="en-US" dirty="0"/>
              <a:t>副标题，方正兰亭中粗黑，</a:t>
            </a:r>
            <a:r>
              <a:rPr lang="en-US" altLang="zh-CN" dirty="0"/>
              <a:t>24pt</a:t>
            </a:r>
            <a:r>
              <a:rPr lang="zh-CN" altLang="en-US" dirty="0"/>
              <a:t>，品牌绿色</a:t>
            </a:r>
            <a:endParaRPr 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43997" y="489475"/>
            <a:ext cx="2752310" cy="654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66800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verlay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1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3018115"/>
            <a:ext cx="24384000" cy="9304118"/>
          </a:xfrm>
          <a:solidFill>
            <a:schemeClr val="bg2">
              <a:lumMod val="90000"/>
            </a:schemeClr>
          </a:solidFill>
          <a:ln>
            <a:noFill/>
          </a:ln>
        </p:spPr>
        <p:txBody>
          <a:bodyPr>
            <a:normAutofit/>
          </a:bodyPr>
          <a:lstStyle>
            <a:lvl1pPr marL="0" indent="0">
              <a:buFontTx/>
              <a:buNone/>
              <a:defRPr sz="4266">
                <a:latin typeface="方正兰亭中粗黑_GBK" panose="02000000000000000000" pitchFamily="2" charset="-122"/>
                <a:ea typeface="方正兰亭中粗黑_GBK" panose="02000000000000000000" pitchFamily="2" charset="-122"/>
              </a:defRPr>
            </a:lvl1pPr>
          </a:lstStyle>
          <a:p>
            <a:r>
              <a:rPr lang="en-US" dirty="0"/>
              <a:t>Insert picture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20920807" y="12672236"/>
            <a:ext cx="2155102" cy="420756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pPr marL="0" marR="0" indent="0" algn="r" defTabSz="1219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380A3BF-C42B-5B4A-8FD1-FDF44958D935}" type="slidenum">
              <a:rPr kumimoji="0" lang="en-US" sz="2134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Myriad Pro" charset="0"/>
                <a:ea typeface="Myriad Pro" charset="0"/>
                <a:cs typeface="Myriad Pro" charset="0"/>
              </a:rPr>
              <a:pPr marL="0" marR="0" indent="0" algn="r" defTabSz="1219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2134" dirty="0">
              <a:latin typeface="Myriad Pro" charset="0"/>
              <a:ea typeface="Myriad Pro" charset="0"/>
              <a:cs typeface="Myriad Pro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1220403" y="3909279"/>
            <a:ext cx="20926886" cy="1627206"/>
          </a:xfrm>
        </p:spPr>
        <p:txBody>
          <a:bodyPr vert="horz" lIns="0" tIns="0" rIns="91440" bIns="45720" rtlCol="0" anchor="t">
            <a:normAutofit/>
          </a:bodyPr>
          <a:lstStyle>
            <a:lvl1pPr>
              <a:defRPr lang="zh-CN" altLang="en-US" sz="9600" b="1" i="0" dirty="0">
                <a:solidFill>
                  <a:srgbClr val="000000"/>
                </a:solidFill>
                <a:latin typeface="方正兰亭中粗黑_GBK" panose="02000000000000000000" pitchFamily="2" charset="-122"/>
                <a:ea typeface="方正兰亭中粗黑_GBK" panose="02000000000000000000" pitchFamily="2" charset="-122"/>
                <a:cs typeface="方正兰亭中粗黑_GBK" panose="02000000000000000000" pitchFamily="2" charset="-122"/>
              </a:defRPr>
            </a:lvl1pPr>
          </a:lstStyle>
          <a:p>
            <a:pPr lvl="0" algn="l"/>
            <a:r>
              <a:rPr lang="zh-CN" altLang="en-US" sz="9600" dirty="0">
                <a:effectLst/>
                <a:latin typeface="FZLTZCHJW--GB1-0" charset="-122"/>
              </a:rPr>
              <a:t>标题，方正兰亭中粗黑，</a:t>
            </a:r>
            <a:r>
              <a:rPr lang="en-US" altLang="zh-CN" sz="9600" dirty="0">
                <a:effectLst/>
                <a:latin typeface="FZLTZCHJW--GB1-0" charset="-122"/>
              </a:rPr>
              <a:t>36pt</a:t>
            </a:r>
            <a:r>
              <a:rPr lang="zh-CN" altLang="en-US" sz="9600" dirty="0">
                <a:effectLst/>
                <a:latin typeface="FZLTZCHJW--GB1-0" charset="-122"/>
              </a:rPr>
              <a:t>，黑</a:t>
            </a:r>
            <a:r>
              <a:rPr lang="en-US" altLang="zh-CN" sz="9600" dirty="0">
                <a:effectLst/>
                <a:latin typeface="FZLTZCHJW--GB1-0" charset="-122"/>
              </a:rPr>
              <a:t>/</a:t>
            </a:r>
            <a:r>
              <a:rPr lang="zh-CN" altLang="en-US" sz="9600" dirty="0">
                <a:effectLst/>
                <a:latin typeface="FZLTZCHJW--GB1-0" charset="-122"/>
              </a:rPr>
              <a:t>白</a:t>
            </a:r>
            <a:endParaRPr lang="zh-CN" altLang="en-US" dirty="0">
              <a:effectLst/>
            </a:endParaRPr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219200" y="5932954"/>
            <a:ext cx="20929600" cy="4677832"/>
          </a:xfrm>
        </p:spPr>
        <p:txBody>
          <a:bodyPr vert="horz" lIns="0" tIns="0" rIns="91440" bIns="45720" rtlCol="0">
            <a:normAutofit/>
          </a:bodyPr>
          <a:lstStyle>
            <a:lvl1pPr>
              <a:defRPr lang="en-US" sz="6400" b="1" i="0" dirty="0">
                <a:solidFill>
                  <a:srgbClr val="046A38"/>
                </a:solidFill>
                <a:latin typeface="方正兰亭中粗黑_GBK" panose="02000000000000000000" pitchFamily="2" charset="-122"/>
                <a:ea typeface="方正兰亭中粗黑_GBK" panose="02000000000000000000" pitchFamily="2" charset="-122"/>
                <a:cs typeface="方正兰亭中粗黑_GBK" panose="02000000000000000000" pitchFamily="2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副标题，方正兰亭中粗黑，</a:t>
            </a:r>
            <a:r>
              <a:rPr lang="en-US" altLang="zh-CN" dirty="0"/>
              <a:t>24pt</a:t>
            </a:r>
            <a:r>
              <a:rPr lang="zh-CN" altLang="en-US" dirty="0"/>
              <a:t>，品牌绿色</a:t>
            </a:r>
            <a:endParaRPr 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43997" y="489475"/>
            <a:ext cx="2752310" cy="654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94272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verlay image (dar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2976795"/>
            <a:ext cx="24384000" cy="931233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>
              <a:solidFill>
                <a:srgbClr val="046A38"/>
              </a:solidFill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1220403" y="3909279"/>
            <a:ext cx="20926886" cy="1627206"/>
          </a:xfrm>
        </p:spPr>
        <p:txBody>
          <a:bodyPr lIns="0" tIns="0" anchor="t">
            <a:noAutofit/>
          </a:bodyPr>
          <a:lstStyle>
            <a:lvl1pPr algn="l">
              <a:defRPr sz="9600" b="1" i="0">
                <a:solidFill>
                  <a:schemeClr val="bg1"/>
                </a:solidFill>
                <a:latin typeface="方正兰亭中粗黑_GBK" panose="02000000000000000000" pitchFamily="2" charset="-122"/>
                <a:ea typeface="方正兰亭中粗黑_GBK" panose="02000000000000000000" pitchFamily="2" charset="-122"/>
                <a:cs typeface="方正兰亭中粗黑_GBK" panose="02000000000000000000" pitchFamily="2" charset="-122"/>
              </a:defRPr>
            </a:lvl1pPr>
          </a:lstStyle>
          <a:p>
            <a:r>
              <a:rPr lang="zh-CN" altLang="en-US" dirty="0"/>
              <a:t>标题 </a:t>
            </a:r>
            <a:r>
              <a:rPr lang="en-US" altLang="zh-CN" dirty="0"/>
              <a:t>36pt</a:t>
            </a:r>
            <a:endParaRPr 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219200" y="5932954"/>
            <a:ext cx="20929600" cy="4677832"/>
          </a:xfrm>
        </p:spPr>
        <p:txBody>
          <a:bodyPr lIns="0" tIns="0">
            <a:noAutofit/>
          </a:bodyPr>
          <a:lstStyle>
            <a:lvl1pPr marL="0" marR="0" indent="0" algn="l" defTabSz="121914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6400" b="1" i="0">
                <a:solidFill>
                  <a:srgbClr val="046A38"/>
                </a:solidFill>
                <a:latin typeface="方正兰亭中粗黑_GBK" panose="02000000000000000000" pitchFamily="2" charset="-122"/>
                <a:ea typeface="方正兰亭中粗黑_GBK" panose="02000000000000000000" pitchFamily="2" charset="-122"/>
                <a:cs typeface="方正兰亭中粗黑_GBK" panose="02000000000000000000" pitchFamily="2" charset="-122"/>
              </a:defRPr>
            </a:lvl1pPr>
          </a:lstStyle>
          <a:p>
            <a:pPr lvl="0"/>
            <a:r>
              <a:rPr lang="zh-CN" altLang="en-US" dirty="0"/>
              <a:t>副标题，方正兰亭中粗黑，</a:t>
            </a:r>
            <a:r>
              <a:rPr lang="en-US" altLang="zh-CN" dirty="0"/>
              <a:t>24pt</a:t>
            </a:r>
            <a:r>
              <a:rPr lang="zh-CN" altLang="en-US" dirty="0"/>
              <a:t>，品牌绿色</a:t>
            </a:r>
            <a:endParaRPr lang="en-US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20920807" y="12672236"/>
            <a:ext cx="2155102" cy="420756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pPr marL="0" marR="0" indent="0" algn="r" defTabSz="1219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380A3BF-C42B-5B4A-8FD1-FDF44958D935}" type="slidenum">
              <a:rPr kumimoji="0" lang="en-US" sz="2134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Myriad Pro" charset="0"/>
                <a:ea typeface="Myriad Pro" charset="0"/>
                <a:cs typeface="Myriad Pro" charset="0"/>
              </a:rPr>
              <a:pPr marL="0" marR="0" indent="0" algn="r" defTabSz="1219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2134" dirty="0">
              <a:latin typeface="Myriad Pro" charset="0"/>
              <a:ea typeface="Myriad Pro" charset="0"/>
              <a:cs typeface="Myriad Pro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43997" y="489475"/>
            <a:ext cx="2752310" cy="654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98487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1 column 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1219200" y="2296262"/>
            <a:ext cx="21945600" cy="1048072"/>
          </a:xfrm>
        </p:spPr>
        <p:txBody>
          <a:bodyPr lIns="0">
            <a:noAutofit/>
          </a:bodyPr>
          <a:lstStyle>
            <a:lvl1pPr marL="0" indent="0">
              <a:buNone/>
              <a:defRPr sz="3734" b="1" i="0" baseline="0">
                <a:solidFill>
                  <a:srgbClr val="046A38"/>
                </a:solidFill>
                <a:latin typeface="FZLanTingHeiS-DB1-GB" charset="-122"/>
                <a:ea typeface="FZLanTingHeiS-DB1-GB" charset="-122"/>
                <a:cs typeface="FZLanTingHeiS-DB1-GB" charset="-122"/>
              </a:defRPr>
            </a:lvl1pPr>
          </a:lstStyle>
          <a:p>
            <a:pPr lvl="0"/>
            <a:r>
              <a:rPr lang="zh-CN" altLang="en-US" dirty="0"/>
              <a:t>内页副标题，</a:t>
            </a:r>
            <a:r>
              <a:rPr lang="en-US" altLang="zh-CN" dirty="0"/>
              <a:t>14pt</a:t>
            </a:r>
            <a:endParaRPr lang="en-US" dirty="0"/>
          </a:p>
        </p:txBody>
      </p:sp>
      <p:sp>
        <p:nvSpPr>
          <p:cNvPr id="19" name="Content Placeholder 4"/>
          <p:cNvSpPr>
            <a:spLocks noGrp="1"/>
          </p:cNvSpPr>
          <p:nvPr>
            <p:ph sz="quarter" idx="14" hasCustomPrompt="1"/>
          </p:nvPr>
        </p:nvSpPr>
        <p:spPr>
          <a:xfrm>
            <a:off x="1219200" y="3550751"/>
            <a:ext cx="21945600" cy="8784166"/>
          </a:xfrm>
        </p:spPr>
        <p:txBody>
          <a:bodyPr lIns="0" bIns="0" numCol="1">
            <a:noAutofit/>
          </a:bodyPr>
          <a:lstStyle>
            <a:lvl1pPr marL="474110" indent="-47411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/>
              <a:buChar char="•"/>
              <a:defRPr sz="3734" normalizeH="0" baseline="0">
                <a:solidFill>
                  <a:srgbClr val="046A38"/>
                </a:solidFill>
                <a:latin typeface="FZLanTingHeiS-M-GB" charset="-122"/>
                <a:ea typeface="FZLanTingHeiS-M-GB" charset="-122"/>
                <a:cs typeface="FZLanTingHeiS-M-GB" charset="-122"/>
              </a:defRPr>
            </a:lvl1pPr>
            <a:lvl2pPr marL="1663620" marR="0" indent="-444480" algn="l" defTabSz="1219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/>
              <a:buChar char="•"/>
              <a:tabLst/>
              <a:defRPr sz="3734" normalizeH="0" baseline="0">
                <a:solidFill>
                  <a:srgbClr val="046A38"/>
                </a:solidFill>
                <a:latin typeface="FZLanTingHeiS-M-GB" charset="-122"/>
                <a:ea typeface="FZLanTingHeiS-M-GB" charset="-122"/>
                <a:cs typeface="FZLanTingHeiS-M-GB" charset="-122"/>
              </a:defRPr>
            </a:lvl2pPr>
            <a:lvl3pPr marL="2874290" marR="0" indent="-436014" algn="l" defTabSz="1219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/>
              <a:buChar char="•"/>
              <a:tabLst/>
              <a:defRPr sz="3734" normalizeH="0" baseline="0">
                <a:solidFill>
                  <a:srgbClr val="046A38"/>
                </a:solidFill>
                <a:latin typeface="FZLanTingHeiS-EL-GB" charset="-122"/>
                <a:ea typeface="FZLanTingHeiS-EL-GB" charset="-122"/>
                <a:cs typeface="FZLanTingHeiS-EL-GB" charset="-122"/>
              </a:defRPr>
            </a:lvl3pPr>
            <a:lvl4pPr marL="4063798" marR="0" indent="-406380" algn="l" defTabSz="1219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/>
              <a:buChar char="•"/>
              <a:tabLst/>
              <a:defRPr sz="3734" normalizeH="0" baseline="0">
                <a:solidFill>
                  <a:srgbClr val="046A38"/>
                </a:solidFill>
                <a:latin typeface="FZLanTingHeiS-EL-GB" charset="-122"/>
                <a:ea typeface="FZLanTingHeiS-EL-GB" charset="-122"/>
                <a:cs typeface="FZLanTingHeiS-EL-GB" charset="-122"/>
              </a:defRPr>
            </a:lvl4pPr>
            <a:lvl5pPr marL="5253306" marR="0" indent="-376748" algn="l" defTabSz="1219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/>
              <a:buChar char="•"/>
              <a:tabLst/>
              <a:defRPr sz="3734" normalizeH="0" baseline="0">
                <a:solidFill>
                  <a:srgbClr val="046A38"/>
                </a:solidFill>
                <a:latin typeface="FZLanTingHeiS-EL-GB" charset="-122"/>
                <a:ea typeface="FZLanTingHeiS-EL-GB" charset="-122"/>
                <a:cs typeface="FZLanTingHeiS-EL-GB" charset="-122"/>
              </a:defRPr>
            </a:lvl5pPr>
          </a:lstStyle>
          <a:p>
            <a:pPr lvl="0"/>
            <a:r>
              <a:rPr lang="zh-CN" altLang="en-US" dirty="0"/>
              <a:t>内文，</a:t>
            </a:r>
            <a:r>
              <a:rPr lang="en-US" altLang="zh-CN" dirty="0"/>
              <a:t>14pt. </a:t>
            </a:r>
            <a:endParaRPr lang="en-US" dirty="0"/>
          </a:p>
          <a:p>
            <a:pPr marL="1663620" marR="0" lvl="1" indent="-444480" algn="l" defTabSz="1219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/>
              <a:buChar char="•"/>
              <a:tabLst/>
              <a:defRPr/>
            </a:pPr>
            <a:r>
              <a:rPr lang="zh-CN" altLang="en-US" dirty="0"/>
              <a:t>内文，</a:t>
            </a:r>
            <a:r>
              <a:rPr lang="en-US" altLang="zh-CN" dirty="0"/>
              <a:t>14pt</a:t>
            </a:r>
            <a:endParaRPr lang="en-US" dirty="0"/>
          </a:p>
          <a:p>
            <a:pPr marL="2874290" marR="0" lvl="2" indent="-436014" algn="l" defTabSz="1219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/>
              <a:buChar char="•"/>
              <a:tabLst/>
              <a:defRPr/>
            </a:pPr>
            <a:r>
              <a:rPr lang="zh-CN" altLang="en-US" dirty="0"/>
              <a:t>内文，</a:t>
            </a:r>
            <a:r>
              <a:rPr lang="en-US" altLang="zh-CN" dirty="0"/>
              <a:t>14pt</a:t>
            </a:r>
            <a:endParaRPr lang="en-US" dirty="0"/>
          </a:p>
          <a:p>
            <a:pPr marL="4063798" marR="0" lvl="3" indent="-406380" algn="l" defTabSz="1219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/>
              <a:buChar char="•"/>
              <a:tabLst/>
              <a:defRPr/>
            </a:pPr>
            <a:r>
              <a:rPr lang="zh-CN" altLang="en-US" dirty="0"/>
              <a:t>内文，</a:t>
            </a:r>
            <a:r>
              <a:rPr lang="en-US" altLang="zh-CN" dirty="0"/>
              <a:t>14pt</a:t>
            </a:r>
            <a:endParaRPr lang="en-US" dirty="0"/>
          </a:p>
          <a:p>
            <a:pPr marL="5253306" marR="0" lvl="4" indent="-376748" algn="l" defTabSz="1219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/>
              <a:buChar char="•"/>
              <a:tabLst/>
              <a:defRPr/>
            </a:pPr>
            <a:r>
              <a:rPr lang="zh-CN" altLang="en-US" dirty="0"/>
              <a:t>内文，</a:t>
            </a:r>
            <a:r>
              <a:rPr lang="en-US" altLang="zh-CN" dirty="0"/>
              <a:t>14pt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1219200" y="1129344"/>
            <a:ext cx="21945600" cy="1207968"/>
          </a:xfrm>
        </p:spPr>
        <p:txBody>
          <a:bodyPr lIns="0" tIns="0" bIns="0">
            <a:noAutofit/>
          </a:bodyPr>
          <a:lstStyle>
            <a:lvl1pPr algn="l">
              <a:defRPr sz="6400" b="1" i="0">
                <a:latin typeface="FZLanTingHeiS-DB1-GB" charset="-122"/>
                <a:ea typeface="FZLanTingHeiS-DB1-GB" charset="-122"/>
                <a:cs typeface="FZLanTingHeiS-DB1-GB" charset="-122"/>
              </a:defRPr>
            </a:lvl1pPr>
          </a:lstStyle>
          <a:p>
            <a:r>
              <a:rPr lang="zh-CN" altLang="en-US" dirty="0"/>
              <a:t>内页标题，</a:t>
            </a:r>
            <a:r>
              <a:rPr lang="en-US" altLang="zh-CN" dirty="0"/>
              <a:t>24pt</a:t>
            </a:r>
            <a:endParaRPr lang="en-US" dirty="0"/>
          </a:p>
        </p:txBody>
      </p:sp>
      <p:sp>
        <p:nvSpPr>
          <p:cNvPr id="20" name="TextBox 19"/>
          <p:cNvSpPr txBox="1"/>
          <p:nvPr userDrawn="1"/>
        </p:nvSpPr>
        <p:spPr>
          <a:xfrm>
            <a:off x="20920807" y="12672236"/>
            <a:ext cx="2155102" cy="420756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pPr marL="0" marR="0" indent="0" algn="r" defTabSz="1219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380A3BF-C42B-5B4A-8FD1-FDF44958D935}" type="slidenum">
              <a:rPr kumimoji="0" lang="en-US" sz="2134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Myriad Pro" charset="0"/>
                <a:ea typeface="Myriad Pro" charset="0"/>
                <a:cs typeface="Myriad Pro" charset="0"/>
              </a:rPr>
              <a:pPr marL="0" marR="0" indent="0" algn="r" defTabSz="1219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2134" dirty="0">
              <a:latin typeface="Myriad Pro" charset="0"/>
              <a:ea typeface="Myriad Pro" charset="0"/>
              <a:cs typeface="Myriad Pro" charset="0"/>
            </a:endParaRPr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43997" y="489475"/>
            <a:ext cx="2752310" cy="654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3385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ection Divider A 章节页">
    <p:bg>
      <p:bgPr>
        <a:solidFill>
          <a:srgbClr val="2DC8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190" y="12959314"/>
            <a:ext cx="1334010" cy="31750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5" name="标题 2"/>
          <p:cNvSpPr>
            <a:spLocks noGrp="1"/>
          </p:cNvSpPr>
          <p:nvPr>
            <p:ph type="title" hasCustomPrompt="1"/>
          </p:nvPr>
        </p:nvSpPr>
        <p:spPr>
          <a:xfrm>
            <a:off x="733190" y="695258"/>
            <a:ext cx="22841775" cy="1073683"/>
          </a:xfrm>
        </p:spPr>
        <p:txBody>
          <a:bodyPr/>
          <a:lstStyle>
            <a:lvl1pPr>
              <a:defRPr>
                <a:solidFill>
                  <a:srgbClr val="046A38"/>
                </a:solidFill>
              </a:defRPr>
            </a:lvl1pPr>
          </a:lstStyle>
          <a:p>
            <a:r>
              <a:rPr kumimoji="1" lang="zh-CN" altLang="en-US" dirty="0"/>
              <a:t>单击此处编辑母版标题样式 章节标题</a:t>
            </a:r>
          </a:p>
        </p:txBody>
      </p:sp>
      <p:sp>
        <p:nvSpPr>
          <p:cNvPr id="6" name="文本占位符 4"/>
          <p:cNvSpPr>
            <a:spLocks noGrp="1"/>
          </p:cNvSpPr>
          <p:nvPr>
            <p:ph type="body" sz="quarter" idx="10" hasCustomPrompt="1"/>
          </p:nvPr>
        </p:nvSpPr>
        <p:spPr>
          <a:xfrm>
            <a:off x="733190" y="2464199"/>
            <a:ext cx="11068715" cy="1108341"/>
          </a:xfrm>
          <a:prstGeom prst="rect">
            <a:avLst/>
          </a:prstGeom>
        </p:spPr>
        <p:txBody>
          <a:bodyPr anchor="ctr"/>
          <a:lstStyle>
            <a:lvl1pPr>
              <a:defRPr baseline="0">
                <a:solidFill>
                  <a:srgbClr val="046A38"/>
                </a:solidFill>
                <a:latin typeface="OPPOSans B" panose="00020600040101010101" charset="-122"/>
                <a:ea typeface="OPPOSans B" panose="00020600040101010101" charset="-122"/>
                <a:cs typeface="OPPOSans B" panose="00020600040101010101" charset="-122"/>
              </a:defRPr>
            </a:lvl1pPr>
            <a:lvl2pPr>
              <a:defRPr>
                <a:solidFill>
                  <a:srgbClr val="2DC84D"/>
                </a:solidFill>
              </a:defRPr>
            </a:lvl2pPr>
            <a:lvl3pPr>
              <a:defRPr>
                <a:solidFill>
                  <a:srgbClr val="2DC84D"/>
                </a:solidFill>
              </a:defRPr>
            </a:lvl3pPr>
            <a:lvl4pPr>
              <a:defRPr>
                <a:solidFill>
                  <a:srgbClr val="2DC84D"/>
                </a:solidFill>
              </a:defRPr>
            </a:lvl4pPr>
            <a:lvl5pPr>
              <a:defRPr>
                <a:solidFill>
                  <a:srgbClr val="2DC84D"/>
                </a:solidFill>
              </a:defRPr>
            </a:lvl5pPr>
          </a:lstStyle>
          <a:p>
            <a:pPr lvl="0"/>
            <a:r>
              <a:rPr kumimoji="1" lang="zh-CN" altLang="en-US" dirty="0"/>
              <a:t>单击此处编辑母版文本样式 二级标题</a:t>
            </a:r>
          </a:p>
        </p:txBody>
      </p:sp>
      <p:graphicFrame>
        <p:nvGraphicFramePr>
          <p:cNvPr id="7" name="表格 6"/>
          <p:cNvGraphicFramePr>
            <a:graphicFrameLocks noGrp="1"/>
          </p:cNvGraphicFramePr>
          <p:nvPr userDrawn="1"/>
        </p:nvGraphicFramePr>
        <p:xfrm>
          <a:off x="24789714" y="0"/>
          <a:ext cx="3099486" cy="1371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994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429000">
                <a:tc>
                  <a:txBody>
                    <a:bodyPr/>
                    <a:lstStyle/>
                    <a:p>
                      <a:pPr algn="l"/>
                      <a:endParaRPr lang="en-US" altLang="zh-CN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R 4</a:t>
                      </a: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G 106</a:t>
                      </a: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B 56</a:t>
                      </a:r>
                    </a:p>
                    <a:p>
                      <a:pPr algn="l"/>
                      <a:endParaRPr lang="en-US" altLang="zh-CN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Dark</a:t>
                      </a:r>
                      <a:r>
                        <a:rPr lang="zh-CN" altLang="en-US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 </a:t>
                      </a:r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Green</a:t>
                      </a:r>
                      <a:endParaRPr lang="zh-CN" altLang="en-US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46A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9000">
                <a:tc>
                  <a:txBody>
                    <a:bodyPr/>
                    <a:lstStyle/>
                    <a:p>
                      <a:pPr algn="l"/>
                      <a:endParaRPr lang="en-US" altLang="zh-CN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R 45</a:t>
                      </a: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G 200</a:t>
                      </a: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B 77</a:t>
                      </a:r>
                    </a:p>
                    <a:p>
                      <a:pPr algn="l"/>
                      <a:endParaRPr lang="en-US" altLang="zh-CN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Light</a:t>
                      </a:r>
                      <a:r>
                        <a:rPr lang="zh-CN" altLang="en-US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 </a:t>
                      </a:r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Green</a:t>
                      </a:r>
                      <a:endParaRPr lang="zh-CN" altLang="en-US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2DC8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29000">
                <a:tc>
                  <a:txBody>
                    <a:bodyPr/>
                    <a:lstStyle/>
                    <a:p>
                      <a:pPr algn="l"/>
                      <a:endParaRPr lang="en-US" altLang="zh-CN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R 202</a:t>
                      </a: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G 202</a:t>
                      </a: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B 200</a:t>
                      </a:r>
                    </a:p>
                    <a:p>
                      <a:pPr algn="l"/>
                      <a:endParaRPr lang="en-US" altLang="zh-CN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2800" b="0" kern="1200" dirty="0">
                          <a:solidFill>
                            <a:schemeClr val="dk1"/>
                          </a:solidFill>
                          <a:effectLst/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Platinum </a:t>
                      </a:r>
                      <a:endParaRPr lang="en-US" altLang="zh-CN" sz="2800" b="0" dirty="0">
                        <a:effectLst/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CACAC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29000">
                <a:tc>
                  <a:txBody>
                    <a:bodyPr/>
                    <a:lstStyle/>
                    <a:p>
                      <a:pPr algn="l"/>
                      <a:endParaRPr lang="en-US" altLang="zh-CN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R 250</a:t>
                      </a: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G 250</a:t>
                      </a: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B 250</a:t>
                      </a:r>
                    </a:p>
                    <a:p>
                      <a:pPr algn="l"/>
                      <a:endParaRPr lang="en-US" altLang="zh-CN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White</a:t>
                      </a:r>
                      <a:endParaRPr lang="zh-CN" altLang="en-US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1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/>
          <p:cNvSpPr>
            <a:spLocks noGrp="1"/>
          </p:cNvSpPr>
          <p:nvPr>
            <p:ph type="pic" sz="quarter" idx="10" hasCustomPrompt="1"/>
          </p:nvPr>
        </p:nvSpPr>
        <p:spPr>
          <a:xfrm>
            <a:off x="15" y="3489301"/>
            <a:ext cx="24383998" cy="8791610"/>
          </a:xfrm>
          <a:solidFill>
            <a:schemeClr val="bg2">
              <a:lumMod val="90000"/>
            </a:schemeClr>
          </a:solidFill>
          <a:ln>
            <a:noFill/>
          </a:ln>
        </p:spPr>
        <p:txBody>
          <a:bodyPr>
            <a:normAutofit/>
          </a:bodyPr>
          <a:lstStyle>
            <a:lvl1pPr marL="0" indent="0">
              <a:buFontTx/>
              <a:buNone/>
              <a:defRPr sz="4266"/>
            </a:lvl1pPr>
          </a:lstStyle>
          <a:p>
            <a:r>
              <a:rPr lang="en-US" dirty="0"/>
              <a:t>Insert picture</a:t>
            </a:r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1219200" y="2296262"/>
            <a:ext cx="21945600" cy="1048072"/>
          </a:xfrm>
        </p:spPr>
        <p:txBody>
          <a:bodyPr lIns="0">
            <a:noAutofit/>
          </a:bodyPr>
          <a:lstStyle>
            <a:lvl1pPr marL="0" marR="0" indent="0" algn="l" defTabSz="121914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3734" b="1" i="0" baseline="0">
                <a:solidFill>
                  <a:srgbClr val="046A38"/>
                </a:solidFill>
                <a:latin typeface="FZLanTingHeiS-DB1-GB" charset="-122"/>
                <a:ea typeface="FZLanTingHeiS-DB1-GB" charset="-122"/>
                <a:cs typeface="FZLanTingHeiS-DB1-GB" charset="-122"/>
              </a:defRPr>
            </a:lvl1pPr>
          </a:lstStyle>
          <a:p>
            <a:pPr marL="0" marR="0" lvl="0" indent="0" algn="l" defTabSz="121914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zh-CN" altLang="en-US" dirty="0"/>
              <a:t>内页副标题，</a:t>
            </a:r>
            <a:r>
              <a:rPr lang="en-US" altLang="zh-CN" dirty="0"/>
              <a:t>14pt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18" name="Title 6"/>
          <p:cNvSpPr>
            <a:spLocks noGrp="1"/>
          </p:cNvSpPr>
          <p:nvPr>
            <p:ph type="title" hasCustomPrompt="1"/>
          </p:nvPr>
        </p:nvSpPr>
        <p:spPr>
          <a:xfrm>
            <a:off x="1219200" y="1129344"/>
            <a:ext cx="21945600" cy="1207968"/>
          </a:xfrm>
        </p:spPr>
        <p:txBody>
          <a:bodyPr lIns="0" tIns="0" bIns="0">
            <a:noAutofit/>
          </a:bodyPr>
          <a:lstStyle>
            <a:lvl1pPr algn="l">
              <a:defRPr sz="6400" b="1" i="0">
                <a:latin typeface="FZLanTingHeiS-DB1-GB" charset="-122"/>
                <a:ea typeface="FZLanTingHeiS-DB1-GB" charset="-122"/>
                <a:cs typeface="FZLanTingHeiS-DB1-GB" charset="-122"/>
              </a:defRPr>
            </a:lvl1pPr>
          </a:lstStyle>
          <a:p>
            <a:r>
              <a:rPr lang="zh-CN" altLang="en-US" dirty="0"/>
              <a:t>内页标题，</a:t>
            </a:r>
            <a:r>
              <a:rPr lang="en-US" altLang="zh-CN" dirty="0"/>
              <a:t>24pt</a:t>
            </a:r>
            <a:endParaRPr lang="en-US" dirty="0"/>
          </a:p>
        </p:txBody>
      </p:sp>
      <p:sp>
        <p:nvSpPr>
          <p:cNvPr id="19" name="TextBox 18"/>
          <p:cNvSpPr txBox="1"/>
          <p:nvPr userDrawn="1"/>
        </p:nvSpPr>
        <p:spPr>
          <a:xfrm>
            <a:off x="20920807" y="12672236"/>
            <a:ext cx="2155102" cy="420756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pPr marL="0" marR="0" indent="0" algn="r" defTabSz="1219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380A3BF-C42B-5B4A-8FD1-FDF44958D935}" type="slidenum">
              <a:rPr kumimoji="0" lang="en-US" sz="2134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Myriad Pro" charset="0"/>
                <a:ea typeface="Myriad Pro" charset="0"/>
                <a:cs typeface="Myriad Pro" charset="0"/>
              </a:rPr>
              <a:pPr marL="0" marR="0" indent="0" algn="r" defTabSz="1219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2134" dirty="0">
              <a:latin typeface="Myriad Pro" charset="0"/>
              <a:ea typeface="Myriad Pro" charset="0"/>
              <a:cs typeface="Myriad Pro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43997" y="489475"/>
            <a:ext cx="2752310" cy="654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04681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 userDrawn="1"/>
        </p:nvSpPr>
        <p:spPr>
          <a:xfrm>
            <a:off x="20920807" y="12672236"/>
            <a:ext cx="2155102" cy="420756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pPr marL="0" marR="0" indent="0" algn="r" defTabSz="1219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380A3BF-C42B-5B4A-8FD1-FDF44958D935}" type="slidenum">
              <a:rPr kumimoji="0" lang="en-US" sz="2134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Myriad Pro" charset="0"/>
                <a:ea typeface="Myriad Pro" charset="0"/>
                <a:cs typeface="Myriad Pro" charset="0"/>
              </a:rPr>
              <a:pPr marL="0" marR="0" indent="0" algn="r" defTabSz="1219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2134" dirty="0">
              <a:latin typeface="Myriad Pro" charset="0"/>
              <a:ea typeface="Myriad Pro" charset="0"/>
              <a:cs typeface="Myriad Pro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14618093" y="4796322"/>
            <a:ext cx="8478214" cy="2286000"/>
          </a:xfrm>
        </p:spPr>
        <p:txBody>
          <a:bodyPr tIns="0" rIns="0" bIns="0" anchor="t" anchorCtr="0">
            <a:noAutofit/>
          </a:bodyPr>
          <a:lstStyle>
            <a:lvl1pPr algn="l">
              <a:defRPr sz="8534" b="1" i="0" baseline="0">
                <a:solidFill>
                  <a:srgbClr val="046A38"/>
                </a:solidFill>
                <a:latin typeface="FZLanTingHeiS-DB1-GB" charset="-122"/>
                <a:ea typeface="FZLanTingHeiS-DB1-GB" charset="-122"/>
                <a:cs typeface="FZLanTingHeiS-DB1-GB" charset="-122"/>
              </a:defRPr>
            </a:lvl1pPr>
          </a:lstStyle>
          <a:p>
            <a:r>
              <a:rPr lang="zh-CN" altLang="en-US" dirty="0"/>
              <a:t>分页标题</a:t>
            </a:r>
            <a:r>
              <a:rPr lang="en-US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32pt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0" hasCustomPrompt="1"/>
          </p:nvPr>
        </p:nvSpPr>
        <p:spPr>
          <a:xfrm>
            <a:off x="14883316" y="6229923"/>
            <a:ext cx="8212984" cy="4247618"/>
          </a:xfrm>
        </p:spPr>
        <p:txBody>
          <a:bodyPr lIns="0">
            <a:noAutofit/>
          </a:bodyPr>
          <a:lstStyle>
            <a:lvl1pPr marL="474110" marR="0" indent="-474110" algn="l" defTabSz="1219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/>
              <a:buChar char="•"/>
              <a:tabLst/>
              <a:defRPr sz="5334" b="0" i="0" baseline="0">
                <a:latin typeface="FZLanTingHeiS-M-GB" charset="-122"/>
                <a:ea typeface="FZLanTingHeiS-M-GB" charset="-122"/>
                <a:cs typeface="FZLanTingHeiS-M-GB" charset="-122"/>
              </a:defRPr>
            </a:lvl1pPr>
            <a:lvl2pPr>
              <a:defRPr sz="5334" b="0" i="0"/>
            </a:lvl2pPr>
            <a:lvl3pPr>
              <a:defRPr sz="5334" b="0" i="0"/>
            </a:lvl3pPr>
            <a:lvl4pPr>
              <a:defRPr sz="5334" b="0" i="0"/>
            </a:lvl4pPr>
            <a:lvl5pPr>
              <a:defRPr sz="5334" b="0" i="0"/>
            </a:lvl5pPr>
          </a:lstStyle>
          <a:p>
            <a:pPr lvl="0"/>
            <a:r>
              <a:rPr lang="zh-CN" altLang="en-US" dirty="0"/>
              <a:t>内文，</a:t>
            </a:r>
            <a:r>
              <a:rPr lang="en-US" altLang="zh-CN" dirty="0"/>
              <a:t>20pt</a:t>
            </a:r>
          </a:p>
          <a:p>
            <a:pPr marL="474110" marR="0" lvl="0" indent="-474110" algn="l" defTabSz="1219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/>
              <a:buChar char="•"/>
              <a:tabLst/>
              <a:defRPr/>
            </a:pPr>
            <a:r>
              <a:rPr lang="zh-CN" altLang="en-US" dirty="0"/>
              <a:t>内文，</a:t>
            </a:r>
            <a:r>
              <a:rPr lang="en-US" altLang="zh-CN" dirty="0"/>
              <a:t>20pt</a:t>
            </a:r>
            <a:endParaRPr lang="en-US" dirty="0"/>
          </a:p>
          <a:p>
            <a:pPr marL="474110" marR="0" lvl="0" indent="-474110" algn="l" defTabSz="1219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/>
              <a:buChar char="•"/>
              <a:tabLst/>
              <a:defRPr/>
            </a:pPr>
            <a:r>
              <a:rPr lang="zh-CN" altLang="en-US" dirty="0"/>
              <a:t>内文，</a:t>
            </a:r>
            <a:r>
              <a:rPr lang="en-US" altLang="zh-CN" dirty="0"/>
              <a:t>20pt</a:t>
            </a:r>
            <a:endParaRPr lang="en-US" dirty="0"/>
          </a:p>
          <a:p>
            <a:pPr marL="474110" marR="0" lvl="0" indent="-474110" algn="l" defTabSz="1219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/>
              <a:buChar char="•"/>
              <a:tabLst/>
              <a:defRPr/>
            </a:pPr>
            <a:r>
              <a:rPr lang="zh-CN" altLang="en-US" dirty="0"/>
              <a:t>内文，</a:t>
            </a:r>
            <a:r>
              <a:rPr lang="en-US" altLang="zh-CN" dirty="0"/>
              <a:t>20pt</a:t>
            </a:r>
            <a:endParaRPr lang="en-US" dirty="0"/>
          </a:p>
          <a:p>
            <a:pPr lvl="0"/>
            <a:endParaRPr lang="en-US" altLang="zh-CN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43997" y="489475"/>
            <a:ext cx="2752310" cy="654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37268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 userDrawn="1"/>
        </p:nvSpPr>
        <p:spPr>
          <a:xfrm>
            <a:off x="6525723" y="11487695"/>
            <a:ext cx="11332566" cy="1466107"/>
          </a:xfrm>
          <a:prstGeom prst="rect">
            <a:avLst/>
          </a:prstGeom>
          <a:noFill/>
        </p:spPr>
        <p:txBody>
          <a:bodyPr wrap="square" lIns="0" t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TW" sz="2134" b="1" spc="266" dirty="0">
                <a:solidFill>
                  <a:srgbClr val="BCC7CC"/>
                </a:solidFill>
                <a:latin typeface="方正兰亭纤黑_GBK" panose="02000000000000000000" pitchFamily="2" charset="-122"/>
                <a:ea typeface="方正兰亭纤黑_GBK" panose="02000000000000000000" pitchFamily="2" charset="-122"/>
                <a:cs typeface="Myriad Pro"/>
              </a:rPr>
              <a:t>OPPO</a:t>
            </a:r>
            <a:r>
              <a:rPr lang="zh-TW" altLang="en-US" sz="2134" spc="266" dirty="0">
                <a:solidFill>
                  <a:srgbClr val="BCC7CC"/>
                </a:solidFill>
                <a:latin typeface="方正兰亭纤黑_GBK" panose="02000000000000000000" pitchFamily="2" charset="-122"/>
                <a:ea typeface="方正兰亭纤黑_GBK" panose="02000000000000000000" pitchFamily="2" charset="-122"/>
                <a:cs typeface="Myriad Pro"/>
              </a:rPr>
              <a:t>广东移动通信有限公司</a:t>
            </a:r>
            <a:endParaRPr lang="en-US" sz="2134" spc="266" dirty="0">
              <a:solidFill>
                <a:srgbClr val="BCC7CC"/>
              </a:solidFill>
              <a:latin typeface="方正兰亭纤黑_GBK" panose="02000000000000000000" pitchFamily="2" charset="-122"/>
              <a:ea typeface="方正兰亭纤黑_GBK" panose="02000000000000000000" pitchFamily="2" charset="-122"/>
              <a:cs typeface="Myriad Pro"/>
            </a:endParaRPr>
          </a:p>
          <a:p>
            <a:pPr algn="ctr">
              <a:lnSpc>
                <a:spcPct val="150000"/>
              </a:lnSpc>
            </a:pPr>
            <a:endParaRPr lang="en-US" sz="2134" spc="266" dirty="0">
              <a:solidFill>
                <a:srgbClr val="BCC7CC"/>
              </a:solidFill>
              <a:latin typeface="方正兰亭纤黑_GBK" panose="02000000000000000000" pitchFamily="2" charset="-122"/>
              <a:ea typeface="方正兰亭纤黑_GBK" panose="02000000000000000000" pitchFamily="2" charset="-122"/>
              <a:cs typeface="Myriad Pro"/>
            </a:endParaRPr>
          </a:p>
          <a:p>
            <a:pPr algn="ctr">
              <a:lnSpc>
                <a:spcPct val="150000"/>
              </a:lnSpc>
            </a:pPr>
            <a:endParaRPr lang="en-US" sz="2134" spc="266" dirty="0">
              <a:solidFill>
                <a:srgbClr val="BCC7CC"/>
              </a:solidFill>
              <a:latin typeface="方正兰亭纤黑_GBK" panose="02000000000000000000" pitchFamily="2" charset="-122"/>
              <a:ea typeface="方正兰亭纤黑_GBK" panose="02000000000000000000" pitchFamily="2" charset="-122"/>
              <a:cs typeface="Myriad Pro"/>
            </a:endParaRPr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43997" y="489475"/>
            <a:ext cx="2752310" cy="654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46595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F1B31E-3279-4166-B506-A7E731F7B5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8000" y="2244726"/>
            <a:ext cx="18288000" cy="4775200"/>
          </a:xfrm>
        </p:spPr>
        <p:txBody>
          <a:bodyPr anchor="b"/>
          <a:lstStyle>
            <a:lvl1pPr algn="ctr">
              <a:defRPr sz="12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F42A478-5783-4755-81EC-32E2D72B4E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8000" y="7204076"/>
            <a:ext cx="18288000" cy="3311524"/>
          </a:xfrm>
        </p:spPr>
        <p:txBody>
          <a:bodyPr/>
          <a:lstStyle>
            <a:lvl1pPr marL="0" indent="0" algn="ctr">
              <a:buNone/>
              <a:defRPr sz="4800"/>
            </a:lvl1pPr>
            <a:lvl2pPr marL="914378" indent="0" algn="ctr">
              <a:buNone/>
              <a:defRPr sz="4000"/>
            </a:lvl2pPr>
            <a:lvl3pPr marL="1828754" indent="0" algn="ctr">
              <a:buNone/>
              <a:defRPr sz="3600"/>
            </a:lvl3pPr>
            <a:lvl4pPr marL="2743132" indent="0" algn="ctr">
              <a:buNone/>
              <a:defRPr sz="3200"/>
            </a:lvl4pPr>
            <a:lvl5pPr marL="3657508" indent="0" algn="ctr">
              <a:buNone/>
              <a:defRPr sz="3200"/>
            </a:lvl5pPr>
            <a:lvl6pPr marL="4571886" indent="0" algn="ctr">
              <a:buNone/>
              <a:defRPr sz="3200"/>
            </a:lvl6pPr>
            <a:lvl7pPr marL="5486262" indent="0" algn="ctr">
              <a:buNone/>
              <a:defRPr sz="3200"/>
            </a:lvl7pPr>
            <a:lvl8pPr marL="6400640" indent="0" algn="ctr">
              <a:buNone/>
              <a:defRPr sz="3200"/>
            </a:lvl8pPr>
            <a:lvl9pPr marL="7315018" indent="0" algn="ctr">
              <a:buNone/>
              <a:defRPr sz="32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BE0749C-D64E-4070-A228-2E1AC893D9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22DEC2-140B-4FEA-84B1-3E0E304DE4D1}" type="datetimeFigureOut">
              <a:rPr lang="zh-CN" altLang="en-US" smtClean="0"/>
              <a:t>2021/10/9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04D606B-A91F-462C-B57D-A7AD439E4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95FB819-0624-4444-A71A-91C5F28A0D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FF930-F5AC-4AB4-82F1-9DA12838E4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573843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Page 标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239" y="12677574"/>
            <a:ext cx="2377166" cy="565200"/>
          </a:xfrm>
          <a:prstGeom prst="rect">
            <a:avLst/>
          </a:prstGeom>
        </p:spPr>
      </p:pic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776602" y="508995"/>
            <a:ext cx="22841776" cy="1607674"/>
          </a:xfrm>
        </p:spPr>
        <p:txBody>
          <a:bodyPr>
            <a:noAutofit/>
          </a:bodyPr>
          <a:lstStyle>
            <a:lvl1pPr>
              <a:defRPr sz="9000"/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418149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Page A 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0"/>
          </p:nvPr>
        </p:nvSpPr>
        <p:spPr>
          <a:xfrm>
            <a:off x="776506" y="3423684"/>
            <a:ext cx="22841774" cy="9200693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ntent Page D 图+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24423573" cy="13716000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96" name="线条"/>
          <p:cNvSpPr/>
          <p:nvPr/>
        </p:nvSpPr>
        <p:spPr>
          <a:xfrm>
            <a:off x="95718" y="22167"/>
            <a:ext cx="24502401" cy="13693833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97" name="线条"/>
          <p:cNvSpPr/>
          <p:nvPr/>
        </p:nvSpPr>
        <p:spPr>
          <a:xfrm flipH="1">
            <a:off x="-130647" y="103915"/>
            <a:ext cx="24514187" cy="13693799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graphicFrame>
        <p:nvGraphicFramePr>
          <p:cNvPr id="8" name="表格 7"/>
          <p:cNvGraphicFramePr>
            <a:graphicFrameLocks noGrp="1"/>
          </p:cNvGraphicFramePr>
          <p:nvPr userDrawn="1"/>
        </p:nvGraphicFramePr>
        <p:xfrm>
          <a:off x="24789714" y="0"/>
          <a:ext cx="3099486" cy="1371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994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429000">
                <a:tc>
                  <a:txBody>
                    <a:bodyPr/>
                    <a:lstStyle/>
                    <a:p>
                      <a:pPr algn="l"/>
                      <a:endParaRPr lang="en-US" altLang="zh-CN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R 4</a:t>
                      </a: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G 106</a:t>
                      </a: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B 56</a:t>
                      </a:r>
                    </a:p>
                    <a:p>
                      <a:pPr algn="l"/>
                      <a:endParaRPr lang="en-US" altLang="zh-CN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Dark</a:t>
                      </a:r>
                      <a:r>
                        <a:rPr lang="zh-CN" altLang="en-US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 </a:t>
                      </a:r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Green</a:t>
                      </a:r>
                      <a:endParaRPr lang="zh-CN" altLang="en-US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46A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9000">
                <a:tc>
                  <a:txBody>
                    <a:bodyPr/>
                    <a:lstStyle/>
                    <a:p>
                      <a:pPr algn="l"/>
                      <a:endParaRPr lang="en-US" altLang="zh-CN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R 45</a:t>
                      </a: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G 200</a:t>
                      </a: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B 77</a:t>
                      </a:r>
                    </a:p>
                    <a:p>
                      <a:pPr algn="l"/>
                      <a:endParaRPr lang="en-US" altLang="zh-CN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Light</a:t>
                      </a:r>
                      <a:r>
                        <a:rPr lang="zh-CN" altLang="en-US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 </a:t>
                      </a:r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Green</a:t>
                      </a:r>
                      <a:endParaRPr lang="zh-CN" altLang="en-US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2DC8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29000">
                <a:tc>
                  <a:txBody>
                    <a:bodyPr/>
                    <a:lstStyle/>
                    <a:p>
                      <a:pPr algn="l"/>
                      <a:endParaRPr lang="en-US" altLang="zh-CN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R 202</a:t>
                      </a: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G 202</a:t>
                      </a: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B 200</a:t>
                      </a:r>
                    </a:p>
                    <a:p>
                      <a:pPr algn="l"/>
                      <a:endParaRPr lang="en-US" altLang="zh-CN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2800" b="0" kern="1200" dirty="0">
                          <a:solidFill>
                            <a:schemeClr val="dk1"/>
                          </a:solidFill>
                          <a:effectLst/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Platinum </a:t>
                      </a:r>
                      <a:endParaRPr lang="en-US" altLang="zh-CN" sz="2800" b="0" dirty="0">
                        <a:effectLst/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CACAC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29000">
                <a:tc>
                  <a:txBody>
                    <a:bodyPr/>
                    <a:lstStyle/>
                    <a:p>
                      <a:pPr algn="l"/>
                      <a:endParaRPr lang="en-US" altLang="zh-CN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R 250</a:t>
                      </a: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G 250</a:t>
                      </a: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B 250</a:t>
                      </a:r>
                    </a:p>
                    <a:p>
                      <a:pPr algn="l"/>
                      <a:endParaRPr lang="en-US" altLang="zh-CN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White</a:t>
                      </a:r>
                      <a:endParaRPr lang="zh-CN" altLang="en-US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内容占位符 5"/>
          <p:cNvSpPr>
            <a:spLocks noGrp="1"/>
          </p:cNvSpPr>
          <p:nvPr>
            <p:ph sz="quarter" idx="11"/>
          </p:nvPr>
        </p:nvSpPr>
        <p:spPr>
          <a:xfrm>
            <a:off x="776288" y="3424238"/>
            <a:ext cx="9388438" cy="9199562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5" name="表格占位符 4"/>
          <p:cNvSpPr>
            <a:spLocks noGrp="1"/>
          </p:cNvSpPr>
          <p:nvPr>
            <p:ph type="tbl" sz="quarter" idx="10"/>
          </p:nvPr>
        </p:nvSpPr>
        <p:spPr>
          <a:xfrm>
            <a:off x="776288" y="2800350"/>
            <a:ext cx="22842537" cy="9229725"/>
          </a:xfrm>
        </p:spPr>
        <p:txBody>
          <a:bodyPr/>
          <a:lstStyle/>
          <a:p>
            <a:endParaRPr kumimoji="1"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2" hasCustomPrompt="1"/>
          </p:nvPr>
        </p:nvSpPr>
        <p:spPr>
          <a:xfrm>
            <a:off x="2818191" y="12877310"/>
            <a:ext cx="10271642" cy="48961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lang="zh-CN" altLang="en-US" sz="2000" b="0" i="0" u="none" strike="noStrike" cap="none" spc="0" normalizeH="0" baseline="0" dirty="0">
                <a:ln>
                  <a:noFill/>
                </a:ln>
                <a:solidFill>
                  <a:srgbClr val="929292"/>
                </a:solidFill>
                <a:effectLst/>
                <a:uFillTx/>
                <a:latin typeface="OPPOSans M" panose="00020600040101010101" charset="-122"/>
                <a:ea typeface="OPPOSans M" panose="00020600040101010101" charset="-122"/>
                <a:cs typeface="OPPOSans M" panose="00020600040101010101" charset="-122"/>
                <a:sym typeface="Helvetica"/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r>
              <a:rPr kumimoji="1" lang="en-US" altLang="zh-CN" dirty="0"/>
              <a:t> </a:t>
            </a:r>
            <a:r>
              <a:rPr kumimoji="1" lang="zh-CN" altLang="en-US" dirty="0"/>
              <a:t>汇报标题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End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238" y="12677574"/>
            <a:ext cx="2377165" cy="565200"/>
          </a:xfrm>
          <a:prstGeom prst="rect">
            <a:avLst/>
          </a:prstGeom>
        </p:spPr>
      </p:pic>
      <p:sp>
        <p:nvSpPr>
          <p:cNvPr id="127" name="Thank you"/>
          <p:cNvSpPr txBox="1"/>
          <p:nvPr/>
        </p:nvSpPr>
        <p:spPr>
          <a:xfrm>
            <a:off x="782238" y="5041046"/>
            <a:ext cx="11634867" cy="872034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20000"/>
              </a:lnSpc>
              <a:defRPr sz="5000" b="0">
                <a:solidFill>
                  <a:srgbClr val="2C683D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lnSpc>
                <a:spcPct val="100000"/>
              </a:lnSpc>
            </a:pPr>
            <a:r>
              <a:rPr dirty="0"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</a:rPr>
              <a:t>Thank you</a:t>
            </a:r>
            <a:endParaRPr lang="en-US" dirty="0">
              <a:latin typeface="OPPOSans R" panose="00020600040101010101" charset="-122"/>
              <a:ea typeface="OPPOSans R" panose="00020600040101010101" charset="-122"/>
              <a:cs typeface="OPPOSans R" panose="00020600040101010101" charset="-122"/>
            </a:endParaRPr>
          </a:p>
        </p:txBody>
      </p:sp>
      <p:graphicFrame>
        <p:nvGraphicFramePr>
          <p:cNvPr id="6" name="表格 5"/>
          <p:cNvGraphicFramePr>
            <a:graphicFrameLocks noGrp="1"/>
          </p:cNvGraphicFramePr>
          <p:nvPr userDrawn="1"/>
        </p:nvGraphicFramePr>
        <p:xfrm>
          <a:off x="24789714" y="0"/>
          <a:ext cx="3099486" cy="1371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994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429000">
                <a:tc>
                  <a:txBody>
                    <a:bodyPr/>
                    <a:lstStyle/>
                    <a:p>
                      <a:pPr algn="l"/>
                      <a:endParaRPr lang="en-US" altLang="zh-CN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R 4</a:t>
                      </a: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G 106</a:t>
                      </a: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B 56</a:t>
                      </a:r>
                    </a:p>
                    <a:p>
                      <a:pPr algn="l"/>
                      <a:endParaRPr lang="en-US" altLang="zh-CN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Dark</a:t>
                      </a:r>
                      <a:r>
                        <a:rPr lang="zh-CN" altLang="en-US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 </a:t>
                      </a:r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Green</a:t>
                      </a:r>
                      <a:endParaRPr lang="zh-CN" altLang="en-US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46A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9000">
                <a:tc>
                  <a:txBody>
                    <a:bodyPr/>
                    <a:lstStyle/>
                    <a:p>
                      <a:pPr algn="l"/>
                      <a:endParaRPr lang="en-US" altLang="zh-CN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R 45</a:t>
                      </a: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G 200</a:t>
                      </a: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B 77</a:t>
                      </a:r>
                    </a:p>
                    <a:p>
                      <a:pPr algn="l"/>
                      <a:endParaRPr lang="en-US" altLang="zh-CN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Light</a:t>
                      </a:r>
                      <a:r>
                        <a:rPr lang="zh-CN" altLang="en-US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 </a:t>
                      </a:r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Green</a:t>
                      </a:r>
                      <a:endParaRPr lang="zh-CN" altLang="en-US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2DC8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29000">
                <a:tc>
                  <a:txBody>
                    <a:bodyPr/>
                    <a:lstStyle/>
                    <a:p>
                      <a:pPr algn="l"/>
                      <a:endParaRPr lang="en-US" altLang="zh-CN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R 202</a:t>
                      </a: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G 202</a:t>
                      </a: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B 200</a:t>
                      </a:r>
                    </a:p>
                    <a:p>
                      <a:pPr algn="l"/>
                      <a:endParaRPr lang="en-US" altLang="zh-CN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2800" b="0" kern="1200" dirty="0">
                          <a:solidFill>
                            <a:schemeClr val="dk1"/>
                          </a:solidFill>
                          <a:effectLst/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Platinum </a:t>
                      </a:r>
                      <a:endParaRPr lang="en-US" altLang="zh-CN" sz="2800" b="0" dirty="0">
                        <a:effectLst/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CACAC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29000">
                <a:tc>
                  <a:txBody>
                    <a:bodyPr/>
                    <a:lstStyle/>
                    <a:p>
                      <a:pPr algn="l"/>
                      <a:endParaRPr lang="en-US" altLang="zh-CN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R 250</a:t>
                      </a: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G 250</a:t>
                      </a: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B 250</a:t>
                      </a:r>
                    </a:p>
                    <a:p>
                      <a:pPr algn="l"/>
                      <a:endParaRPr lang="en-US" altLang="zh-CN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White</a:t>
                      </a:r>
                      <a:endParaRPr lang="zh-CN" altLang="en-US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048000" y="2244726"/>
            <a:ext cx="18288000" cy="4775200"/>
          </a:xfrm>
        </p:spPr>
        <p:txBody>
          <a:bodyPr anchor="b">
            <a:normAutofit/>
          </a:bodyPr>
          <a:lstStyle>
            <a:lvl1pPr algn="ctr">
              <a:defRPr sz="9600"/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3048000" y="7204076"/>
            <a:ext cx="18288000" cy="3311524"/>
          </a:xfrm>
        </p:spPr>
        <p:txBody>
          <a:bodyPr/>
          <a:lstStyle>
            <a:lvl1pPr marL="0" indent="0" algn="ctr">
              <a:buNone/>
              <a:defRPr sz="4800"/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6400" y="730251"/>
            <a:ext cx="21031200" cy="2024238"/>
          </a:xfrm>
        </p:spPr>
        <p:txBody>
          <a:bodyPr>
            <a:normAutofit/>
          </a:bodyPr>
          <a:lstStyle>
            <a:lvl1pPr>
              <a:defRPr sz="6400" b="1"/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4800"/>
            </a:lvl1pPr>
            <a:lvl2pPr>
              <a:defRPr sz="4000"/>
            </a:lvl2pPr>
            <a:lvl3pPr>
              <a:defRPr sz="3600"/>
            </a:lvl3pPr>
            <a:lvl4pPr>
              <a:defRPr sz="3200"/>
            </a:lvl4pPr>
            <a:lvl5pPr>
              <a:defRPr sz="3200"/>
            </a:lvl5pPr>
          </a:lstStyle>
          <a:p>
            <a:pPr lvl="0"/>
            <a:r>
              <a:rPr kumimoji="1" lang="zh-CN" altLang="en-US" dirty="0"/>
              <a:t>单击此处编辑母版文本样式</a:t>
            </a:r>
          </a:p>
          <a:p>
            <a:pPr lvl="1"/>
            <a:r>
              <a:rPr kumimoji="1" lang="zh-CN" altLang="en-US" dirty="0"/>
              <a:t>二级</a:t>
            </a:r>
          </a:p>
          <a:p>
            <a:pPr lvl="2"/>
            <a:r>
              <a:rPr kumimoji="1" lang="zh-CN" altLang="en-US" dirty="0"/>
              <a:t>三级</a:t>
            </a:r>
          </a:p>
          <a:p>
            <a:pPr lvl="3"/>
            <a:r>
              <a:rPr kumimoji="1" lang="zh-CN" altLang="en-US" dirty="0"/>
              <a:t>四级</a:t>
            </a:r>
          </a:p>
          <a:p>
            <a:pPr lvl="4"/>
            <a:r>
              <a:rPr kumimoji="1" lang="zh-CN" altLang="en-US" dirty="0"/>
              <a:t>五级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5" Type="http://schemas.openxmlformats.org/officeDocument/2006/relationships/slideLayout" Target="../slideLayouts/slideLayout30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190" y="12963890"/>
            <a:ext cx="1332424" cy="316800"/>
          </a:xfrm>
          <a:prstGeom prst="rect">
            <a:avLst/>
          </a:prstGeom>
        </p:spPr>
      </p:pic>
      <p:sp>
        <p:nvSpPr>
          <p:cNvPr id="5" name="标题占位符 4"/>
          <p:cNvSpPr>
            <a:spLocks noGrp="1"/>
          </p:cNvSpPr>
          <p:nvPr>
            <p:ph type="title"/>
          </p:nvPr>
        </p:nvSpPr>
        <p:spPr>
          <a:xfrm>
            <a:off x="776505" y="627526"/>
            <a:ext cx="22841775" cy="10736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dirty="0"/>
              <a:t>单击此处编辑母版标题样式 </a:t>
            </a:r>
            <a:r>
              <a:rPr kumimoji="1" lang="en-US" altLang="zh-CN" dirty="0"/>
              <a:t>OPPO Sans B 50pt.</a:t>
            </a:r>
            <a:endParaRPr kumimoji="1" lang="zh-CN" altLang="en-US" dirty="0"/>
          </a:p>
        </p:txBody>
      </p:sp>
      <p:sp>
        <p:nvSpPr>
          <p:cNvPr id="11" name="线条"/>
          <p:cNvSpPr/>
          <p:nvPr userDrawn="1"/>
        </p:nvSpPr>
        <p:spPr>
          <a:xfrm>
            <a:off x="765718" y="12807222"/>
            <a:ext cx="22852564" cy="1"/>
          </a:xfrm>
          <a:prstGeom prst="line">
            <a:avLst/>
          </a:prstGeom>
          <a:ln w="25400">
            <a:solidFill>
              <a:srgbClr val="CACAC8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" name="pg. xx"/>
          <p:cNvSpPr txBox="1"/>
          <p:nvPr userDrawn="1"/>
        </p:nvSpPr>
        <p:spPr>
          <a:xfrm>
            <a:off x="20884725" y="12874289"/>
            <a:ext cx="2733557" cy="287258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>
            <a:spAutoFit/>
          </a:bodyPr>
          <a:lstStyle>
            <a:lvl1pPr algn="r">
              <a:defRPr sz="2000" b="0">
                <a:solidFill>
                  <a:srgbClr val="929292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00E22F85-807F-CA40-8F16-B425A1EE1DAC}" type="slidenum">
              <a:rPr lang="uk-UA" sz="1200" smtClean="0"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</a:rPr>
              <a:t>‹#›</a:t>
            </a:fld>
            <a:endParaRPr sz="1200" dirty="0">
              <a:latin typeface="OPPOSans R" panose="00020600040101010101" charset="-122"/>
              <a:ea typeface="OPPOSans R" panose="00020600040101010101" charset="-122"/>
              <a:cs typeface="OPPOSans R" panose="00020600040101010101" charset="-122"/>
            </a:endParaRPr>
          </a:p>
        </p:txBody>
      </p:sp>
      <p:graphicFrame>
        <p:nvGraphicFramePr>
          <p:cNvPr id="18" name="表格 17"/>
          <p:cNvGraphicFramePr>
            <a:graphicFrameLocks noGrp="1"/>
          </p:cNvGraphicFramePr>
          <p:nvPr userDrawn="1"/>
        </p:nvGraphicFramePr>
        <p:xfrm>
          <a:off x="24789714" y="0"/>
          <a:ext cx="3099486" cy="1371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994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429000">
                <a:tc>
                  <a:txBody>
                    <a:bodyPr/>
                    <a:lstStyle/>
                    <a:p>
                      <a:pPr algn="l"/>
                      <a:endParaRPr lang="en-US" altLang="zh-CN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R 4</a:t>
                      </a: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G 106</a:t>
                      </a: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B 56</a:t>
                      </a:r>
                    </a:p>
                    <a:p>
                      <a:pPr algn="l"/>
                      <a:endParaRPr lang="en-US" altLang="zh-CN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Dark</a:t>
                      </a:r>
                      <a:r>
                        <a:rPr lang="zh-CN" altLang="en-US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 </a:t>
                      </a:r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Green</a:t>
                      </a:r>
                      <a:endParaRPr lang="zh-CN" altLang="en-US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46A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9000">
                <a:tc>
                  <a:txBody>
                    <a:bodyPr/>
                    <a:lstStyle/>
                    <a:p>
                      <a:pPr algn="l"/>
                      <a:endParaRPr lang="en-US" altLang="zh-CN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R 45</a:t>
                      </a: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G 200</a:t>
                      </a: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B 77</a:t>
                      </a:r>
                    </a:p>
                    <a:p>
                      <a:pPr algn="l"/>
                      <a:endParaRPr lang="en-US" altLang="zh-CN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Light</a:t>
                      </a:r>
                      <a:r>
                        <a:rPr lang="zh-CN" altLang="en-US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 </a:t>
                      </a:r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Green</a:t>
                      </a:r>
                      <a:endParaRPr lang="zh-CN" altLang="en-US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2DC8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29000">
                <a:tc>
                  <a:txBody>
                    <a:bodyPr/>
                    <a:lstStyle/>
                    <a:p>
                      <a:pPr algn="l"/>
                      <a:endParaRPr lang="en-US" altLang="zh-CN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R 202</a:t>
                      </a: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G 202</a:t>
                      </a: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B 200</a:t>
                      </a:r>
                    </a:p>
                    <a:p>
                      <a:pPr algn="l"/>
                      <a:endParaRPr lang="en-US" altLang="zh-CN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2800" b="0" kern="1200" dirty="0">
                          <a:solidFill>
                            <a:schemeClr val="dk1"/>
                          </a:solidFill>
                          <a:effectLst/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Platinum </a:t>
                      </a:r>
                      <a:endParaRPr lang="en-US" altLang="zh-CN" sz="2800" b="0" dirty="0">
                        <a:effectLst/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CACAC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29000">
                <a:tc>
                  <a:txBody>
                    <a:bodyPr/>
                    <a:lstStyle/>
                    <a:p>
                      <a:pPr algn="l"/>
                      <a:endParaRPr lang="en-US" altLang="zh-CN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R 250</a:t>
                      </a: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G 250</a:t>
                      </a: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B 250</a:t>
                      </a:r>
                    </a:p>
                    <a:p>
                      <a:pPr algn="l"/>
                      <a:endParaRPr lang="en-US" altLang="zh-CN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White</a:t>
                      </a:r>
                      <a:endParaRPr lang="zh-CN" altLang="en-US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9" name="文本占位符 18"/>
          <p:cNvSpPr>
            <a:spLocks noGrp="1"/>
          </p:cNvSpPr>
          <p:nvPr>
            <p:ph type="body" idx="1"/>
          </p:nvPr>
        </p:nvSpPr>
        <p:spPr>
          <a:xfrm>
            <a:off x="776504" y="3613150"/>
            <a:ext cx="22841775" cy="8702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dirty="0"/>
              <a:t>单击此处编辑母版文本样式</a:t>
            </a:r>
          </a:p>
          <a:p>
            <a:pPr lvl="1"/>
            <a:r>
              <a:rPr kumimoji="1" lang="zh-CN" altLang="en-US" dirty="0"/>
              <a:t>二级</a:t>
            </a:r>
          </a:p>
          <a:p>
            <a:pPr lvl="2"/>
            <a:r>
              <a:rPr kumimoji="1" lang="zh-CN" altLang="en-US" dirty="0"/>
              <a:t>三级</a:t>
            </a:r>
          </a:p>
          <a:p>
            <a:pPr lvl="3"/>
            <a:r>
              <a:rPr kumimoji="1" lang="zh-CN" altLang="en-US" dirty="0"/>
              <a:t>四级</a:t>
            </a:r>
          </a:p>
          <a:p>
            <a:pPr lvl="4"/>
            <a:r>
              <a:rPr kumimoji="1" lang="zh-CN" altLang="en-US" dirty="0"/>
              <a:t>五级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74" r:id="rId12"/>
  </p:sldLayoutIdLst>
  <p:hf sldNum="0" hdr="0" ftr="0"/>
  <p:txStyles>
    <p:titleStyle>
      <a:lvl1pPr marL="0" marR="0" indent="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5000" b="0" i="0" u="none" strike="noStrike" cap="none" spc="0" baseline="0">
          <a:ln>
            <a:noFill/>
          </a:ln>
          <a:solidFill>
            <a:srgbClr val="046A38"/>
          </a:solidFill>
          <a:uFillTx/>
          <a:latin typeface="OPPOSans B" panose="00020600040101010101" charset="-122"/>
          <a:ea typeface="OPPOSans B" panose="00020600040101010101" charset="-122"/>
          <a:cs typeface="OPPOSans B" panose="00020600040101010101" charset="-122"/>
          <a:sym typeface="OPPOSans B" panose="00020600040101010101" charset="-122"/>
        </a:defRPr>
      </a:lvl1pPr>
      <a:lvl2pPr marL="0" marR="0" indent="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9000" b="0" i="0" u="none" strike="noStrike" cap="none" spc="0" baseline="0">
          <a:ln>
            <a:noFill/>
          </a:ln>
          <a:solidFill>
            <a:srgbClr val="046A38"/>
          </a:solidFill>
          <a:uFillTx/>
          <a:latin typeface="OPPOSans B" panose="00020600040101010101" charset="-122"/>
          <a:ea typeface="OPPOSans B" panose="00020600040101010101" charset="-122"/>
          <a:cs typeface="OPPOSans B" panose="00020600040101010101" charset="-122"/>
          <a:sym typeface="OPPOSans B" panose="00020600040101010101" charset="-122"/>
        </a:defRPr>
      </a:lvl2pPr>
      <a:lvl3pPr marL="0" marR="0" indent="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9000" b="0" i="0" u="none" strike="noStrike" cap="none" spc="0" baseline="0">
          <a:ln>
            <a:noFill/>
          </a:ln>
          <a:solidFill>
            <a:srgbClr val="046A38"/>
          </a:solidFill>
          <a:uFillTx/>
          <a:latin typeface="OPPOSans B" panose="00020600040101010101" charset="-122"/>
          <a:ea typeface="OPPOSans B" panose="00020600040101010101" charset="-122"/>
          <a:cs typeface="OPPOSans B" panose="00020600040101010101" charset="-122"/>
          <a:sym typeface="OPPOSans B" panose="00020600040101010101" charset="-122"/>
        </a:defRPr>
      </a:lvl3pPr>
      <a:lvl4pPr marL="0" marR="0" indent="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9000" b="0" i="0" u="none" strike="noStrike" cap="none" spc="0" baseline="0">
          <a:ln>
            <a:noFill/>
          </a:ln>
          <a:solidFill>
            <a:srgbClr val="046A38"/>
          </a:solidFill>
          <a:uFillTx/>
          <a:latin typeface="OPPOSans B" panose="00020600040101010101" charset="-122"/>
          <a:ea typeface="OPPOSans B" panose="00020600040101010101" charset="-122"/>
          <a:cs typeface="OPPOSans B" panose="00020600040101010101" charset="-122"/>
          <a:sym typeface="OPPOSans B" panose="00020600040101010101" charset="-122"/>
        </a:defRPr>
      </a:lvl4pPr>
      <a:lvl5pPr marL="0" marR="0" indent="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9000" b="0" i="0" u="none" strike="noStrike" cap="none" spc="0" baseline="0">
          <a:ln>
            <a:noFill/>
          </a:ln>
          <a:solidFill>
            <a:srgbClr val="046A38"/>
          </a:solidFill>
          <a:uFillTx/>
          <a:latin typeface="OPPOSans B" panose="00020600040101010101" charset="-122"/>
          <a:ea typeface="OPPOSans B" panose="00020600040101010101" charset="-122"/>
          <a:cs typeface="OPPOSans B" panose="00020600040101010101" charset="-122"/>
          <a:sym typeface="OPPOSans B" panose="00020600040101010101" charset="-122"/>
        </a:defRPr>
      </a:lvl5pPr>
      <a:lvl6pPr marL="0" marR="0" indent="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9000" b="0" i="0" u="none" strike="noStrike" cap="none" spc="0" baseline="0">
          <a:ln>
            <a:noFill/>
          </a:ln>
          <a:solidFill>
            <a:srgbClr val="046A38"/>
          </a:solidFill>
          <a:uFillTx/>
          <a:latin typeface="OPPOSans B" panose="00020600040101010101" charset="-122"/>
          <a:ea typeface="OPPOSans B" panose="00020600040101010101" charset="-122"/>
          <a:cs typeface="OPPOSans B" panose="00020600040101010101" charset="-122"/>
          <a:sym typeface="OPPOSans B" panose="00020600040101010101" charset="-122"/>
        </a:defRPr>
      </a:lvl6pPr>
      <a:lvl7pPr marL="0" marR="0" indent="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9000" b="0" i="0" u="none" strike="noStrike" cap="none" spc="0" baseline="0">
          <a:ln>
            <a:noFill/>
          </a:ln>
          <a:solidFill>
            <a:srgbClr val="046A38"/>
          </a:solidFill>
          <a:uFillTx/>
          <a:latin typeface="OPPOSans B" panose="00020600040101010101" charset="-122"/>
          <a:ea typeface="OPPOSans B" panose="00020600040101010101" charset="-122"/>
          <a:cs typeface="OPPOSans B" panose="00020600040101010101" charset="-122"/>
          <a:sym typeface="OPPOSans B" panose="00020600040101010101" charset="-122"/>
        </a:defRPr>
      </a:lvl7pPr>
      <a:lvl8pPr marL="0" marR="0" indent="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9000" b="0" i="0" u="none" strike="noStrike" cap="none" spc="0" baseline="0">
          <a:ln>
            <a:noFill/>
          </a:ln>
          <a:solidFill>
            <a:srgbClr val="046A38"/>
          </a:solidFill>
          <a:uFillTx/>
          <a:latin typeface="OPPOSans B" panose="00020600040101010101" charset="-122"/>
          <a:ea typeface="OPPOSans B" panose="00020600040101010101" charset="-122"/>
          <a:cs typeface="OPPOSans B" panose="00020600040101010101" charset="-122"/>
          <a:sym typeface="OPPOSans B" panose="00020600040101010101" charset="-122"/>
        </a:defRPr>
      </a:lvl8pPr>
      <a:lvl9pPr marL="0" marR="0" indent="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9000" b="0" i="0" u="none" strike="noStrike" cap="none" spc="0" baseline="0">
          <a:ln>
            <a:noFill/>
          </a:ln>
          <a:solidFill>
            <a:srgbClr val="046A38"/>
          </a:solidFill>
          <a:uFillTx/>
          <a:latin typeface="OPPOSans B" panose="00020600040101010101" charset="-122"/>
          <a:ea typeface="OPPOSans B" panose="00020600040101010101" charset="-122"/>
          <a:cs typeface="OPPOSans B" panose="00020600040101010101" charset="-122"/>
          <a:sym typeface="OPPOSans B" panose="00020600040101010101" charset="-122"/>
        </a:defRPr>
      </a:lvl9pPr>
    </p:titleStyle>
    <p:bodyStyle>
      <a:lvl1pPr marL="0" marR="0" indent="0" algn="l" defTabSz="825500" latinLnBrk="0">
        <a:lnSpc>
          <a:spcPct val="150000"/>
        </a:lnSpc>
        <a:spcBef>
          <a:spcPts val="0"/>
        </a:spcBef>
        <a:spcAft>
          <a:spcPts val="0"/>
        </a:spcAft>
        <a:buClrTx/>
        <a:buSzTx/>
        <a:buFontTx/>
        <a:buNone/>
        <a:defRPr sz="4800" b="0" i="0" u="none" strike="noStrike" cap="none" spc="0" baseline="0">
          <a:ln>
            <a:noFill/>
          </a:ln>
          <a:solidFill>
            <a:srgbClr val="5E5E5E"/>
          </a:solidFill>
          <a:uFillTx/>
          <a:latin typeface="OPPOSans M" panose="00020600040101010101" charset="-122"/>
          <a:ea typeface="OPPOSans M" panose="00020600040101010101" charset="-122"/>
          <a:cs typeface="OPPOSans M" panose="00020600040101010101" charset="-122"/>
          <a:sym typeface="OPPOSans M" panose="00020600040101010101" charset="-122"/>
        </a:defRPr>
      </a:lvl1pPr>
      <a:lvl2pPr marL="1270000" marR="0" indent="-635000" algn="l" defTabSz="825500" latinLnBrk="0">
        <a:lnSpc>
          <a:spcPct val="150000"/>
        </a:lnSpc>
        <a:spcBef>
          <a:spcPts val="0"/>
        </a:spcBef>
        <a:spcAft>
          <a:spcPts val="0"/>
        </a:spcAft>
        <a:buClrTx/>
        <a:buSzPct val="125000"/>
        <a:buFontTx/>
        <a:buChar char="•"/>
        <a:defRPr sz="4400" b="0" i="0" u="none" strike="noStrike" cap="none" spc="0" baseline="0">
          <a:ln>
            <a:noFill/>
          </a:ln>
          <a:solidFill>
            <a:srgbClr val="5E5E5E"/>
          </a:solidFill>
          <a:uFillTx/>
          <a:latin typeface="OPPOSans M" panose="00020600040101010101" charset="-122"/>
          <a:ea typeface="OPPOSans M" panose="00020600040101010101" charset="-122"/>
          <a:cs typeface="OPPOSans M" panose="00020600040101010101" charset="-122"/>
          <a:sym typeface="OPPOSans M" panose="00020600040101010101" charset="-122"/>
        </a:defRPr>
      </a:lvl2pPr>
      <a:lvl3pPr marL="1905000" marR="0" indent="-635000" algn="l" defTabSz="825500" latinLnBrk="0">
        <a:lnSpc>
          <a:spcPct val="150000"/>
        </a:lnSpc>
        <a:spcBef>
          <a:spcPts val="0"/>
        </a:spcBef>
        <a:spcAft>
          <a:spcPts val="0"/>
        </a:spcAft>
        <a:buClrTx/>
        <a:buSzPct val="125000"/>
        <a:buFontTx/>
        <a:buChar char="•"/>
        <a:defRPr sz="4000" b="0" i="0" u="none" strike="noStrike" cap="none" spc="0" baseline="0">
          <a:ln>
            <a:noFill/>
          </a:ln>
          <a:solidFill>
            <a:srgbClr val="5E5E5E"/>
          </a:solidFill>
          <a:uFillTx/>
          <a:latin typeface="OPPOSans M" panose="00020600040101010101" charset="-122"/>
          <a:ea typeface="OPPOSans M" panose="00020600040101010101" charset="-122"/>
          <a:cs typeface="OPPOSans M" panose="00020600040101010101" charset="-122"/>
          <a:sym typeface="OPPOSans M" panose="00020600040101010101" charset="-122"/>
        </a:defRPr>
      </a:lvl3pPr>
      <a:lvl4pPr marL="2540000" marR="0" indent="-635000" algn="l" defTabSz="825500" latinLnBrk="0">
        <a:lnSpc>
          <a:spcPct val="150000"/>
        </a:lnSpc>
        <a:spcBef>
          <a:spcPts val="0"/>
        </a:spcBef>
        <a:spcAft>
          <a:spcPts val="0"/>
        </a:spcAft>
        <a:buClrTx/>
        <a:buSzPct val="125000"/>
        <a:buFontTx/>
        <a:buChar char="•"/>
        <a:defRPr sz="3600" b="0" i="0" u="none" strike="noStrike" cap="none" spc="0" baseline="0">
          <a:ln>
            <a:noFill/>
          </a:ln>
          <a:solidFill>
            <a:srgbClr val="5E5E5E"/>
          </a:solidFill>
          <a:uFillTx/>
          <a:latin typeface="OPPOSans M" panose="00020600040101010101" charset="-122"/>
          <a:ea typeface="OPPOSans M" panose="00020600040101010101" charset="-122"/>
          <a:cs typeface="OPPOSans M" panose="00020600040101010101" charset="-122"/>
          <a:sym typeface="OPPOSans M" panose="00020600040101010101" charset="-122"/>
        </a:defRPr>
      </a:lvl4pPr>
      <a:lvl5pPr marL="3175000" marR="0" indent="-635000" algn="l" defTabSz="825500" latinLnBrk="0">
        <a:lnSpc>
          <a:spcPct val="150000"/>
        </a:lnSpc>
        <a:spcBef>
          <a:spcPts val="0"/>
        </a:spcBef>
        <a:spcAft>
          <a:spcPts val="0"/>
        </a:spcAft>
        <a:buClrTx/>
        <a:buSzPct val="125000"/>
        <a:buFontTx/>
        <a:buChar char="•"/>
        <a:defRPr sz="3600" b="0" i="0" u="none" strike="noStrike" cap="none" spc="0" baseline="0">
          <a:ln>
            <a:noFill/>
          </a:ln>
          <a:solidFill>
            <a:srgbClr val="5E5E5E"/>
          </a:solidFill>
          <a:uFillTx/>
          <a:latin typeface="OPPOSans M" panose="00020600040101010101" charset="-122"/>
          <a:ea typeface="OPPOSans M" panose="00020600040101010101" charset="-122"/>
          <a:cs typeface="OPPOSans M" panose="00020600040101010101" charset="-122"/>
          <a:sym typeface="OPPOSans M" panose="00020600040101010101" charset="-122"/>
        </a:defRPr>
      </a:lvl5pPr>
      <a:lvl6pPr marL="3810000" marR="0" indent="-6350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Pct val="125000"/>
        <a:buFontTx/>
        <a:buChar char="•"/>
        <a:defRPr sz="4800" b="0" i="0" u="none" strike="noStrike" cap="none" spc="0" baseline="0">
          <a:ln>
            <a:noFill/>
          </a:ln>
          <a:solidFill>
            <a:srgbClr val="000000"/>
          </a:solidFill>
          <a:uFillTx/>
          <a:latin typeface="OPPOSans M" panose="00020600040101010101" charset="-122"/>
          <a:ea typeface="OPPOSans M" panose="00020600040101010101" charset="-122"/>
          <a:cs typeface="OPPOSans M" panose="00020600040101010101" charset="-122"/>
          <a:sym typeface="OPPOSans M" panose="00020600040101010101" charset="-122"/>
        </a:defRPr>
      </a:lvl6pPr>
      <a:lvl7pPr marL="4445000" marR="0" indent="-6350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Pct val="125000"/>
        <a:buFontTx/>
        <a:buChar char="•"/>
        <a:defRPr sz="4800" b="0" i="0" u="none" strike="noStrike" cap="none" spc="0" baseline="0">
          <a:ln>
            <a:noFill/>
          </a:ln>
          <a:solidFill>
            <a:srgbClr val="000000"/>
          </a:solidFill>
          <a:uFillTx/>
          <a:latin typeface="OPPOSans M" panose="00020600040101010101" charset="-122"/>
          <a:ea typeface="OPPOSans M" panose="00020600040101010101" charset="-122"/>
          <a:cs typeface="OPPOSans M" panose="00020600040101010101" charset="-122"/>
          <a:sym typeface="OPPOSans M" panose="00020600040101010101" charset="-122"/>
        </a:defRPr>
      </a:lvl7pPr>
      <a:lvl8pPr marL="5080000" marR="0" indent="-6350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Pct val="125000"/>
        <a:buFontTx/>
        <a:buChar char="•"/>
        <a:defRPr sz="4800" b="0" i="0" u="none" strike="noStrike" cap="none" spc="0" baseline="0">
          <a:ln>
            <a:noFill/>
          </a:ln>
          <a:solidFill>
            <a:srgbClr val="000000"/>
          </a:solidFill>
          <a:uFillTx/>
          <a:latin typeface="OPPOSans M" panose="00020600040101010101" charset="-122"/>
          <a:ea typeface="OPPOSans M" panose="00020600040101010101" charset="-122"/>
          <a:cs typeface="OPPOSans M" panose="00020600040101010101" charset="-122"/>
          <a:sym typeface="OPPOSans M" panose="00020600040101010101" charset="-122"/>
        </a:defRPr>
      </a:lvl8pPr>
      <a:lvl9pPr marL="5715000" marR="0" indent="-6350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Pct val="125000"/>
        <a:buFontTx/>
        <a:buChar char="•"/>
        <a:defRPr sz="4800" b="0" i="0" u="none" strike="noStrike" cap="none" spc="0" baseline="0">
          <a:ln>
            <a:noFill/>
          </a:ln>
          <a:solidFill>
            <a:srgbClr val="000000"/>
          </a:solidFill>
          <a:uFillTx/>
          <a:latin typeface="OPPOSans M" panose="00020600040101010101" charset="-122"/>
          <a:ea typeface="OPPOSans M" panose="00020600040101010101" charset="-122"/>
          <a:cs typeface="OPPOSans M" panose="00020600040101010101" charset="-122"/>
          <a:sym typeface="OPPOSans M" panose="00020600040101010101" charset="-122"/>
        </a:defRPr>
      </a:lvl9pPr>
    </p:bodyStyle>
    <p:other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15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303" y="12981820"/>
            <a:ext cx="1332424" cy="316800"/>
          </a:xfrm>
          <a:prstGeom prst="rect">
            <a:avLst/>
          </a:prstGeom>
        </p:spPr>
      </p:pic>
      <p:sp>
        <p:nvSpPr>
          <p:cNvPr id="5" name="标题占位符 4"/>
          <p:cNvSpPr>
            <a:spLocks noGrp="1"/>
          </p:cNvSpPr>
          <p:nvPr>
            <p:ph type="title"/>
          </p:nvPr>
        </p:nvSpPr>
        <p:spPr>
          <a:xfrm>
            <a:off x="776505" y="627526"/>
            <a:ext cx="22841775" cy="10736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dirty="0"/>
              <a:t>单击此处编辑母版标题样式 </a:t>
            </a:r>
            <a:r>
              <a:rPr kumimoji="1" lang="en-US" altLang="zh-CN" dirty="0"/>
              <a:t>OPPO Sans B 50pt.</a:t>
            </a:r>
            <a:endParaRPr kumimoji="1" lang="zh-CN" altLang="en-US" dirty="0"/>
          </a:p>
        </p:txBody>
      </p:sp>
      <p:sp>
        <p:nvSpPr>
          <p:cNvPr id="11" name="线条"/>
          <p:cNvSpPr/>
          <p:nvPr userDrawn="1"/>
        </p:nvSpPr>
        <p:spPr>
          <a:xfrm>
            <a:off x="765718" y="12807222"/>
            <a:ext cx="22852564" cy="1"/>
          </a:xfrm>
          <a:prstGeom prst="line">
            <a:avLst/>
          </a:prstGeom>
          <a:ln w="254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" name="pg. xx"/>
          <p:cNvSpPr txBox="1"/>
          <p:nvPr userDrawn="1"/>
        </p:nvSpPr>
        <p:spPr>
          <a:xfrm>
            <a:off x="20884725" y="12874289"/>
            <a:ext cx="2733557" cy="287258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>
            <a:spAutoFit/>
          </a:bodyPr>
          <a:lstStyle>
            <a:lvl1pPr algn="r">
              <a:defRPr sz="2000" b="0">
                <a:solidFill>
                  <a:srgbClr val="929292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00E22F85-807F-CA40-8F16-B425A1EE1DAC}" type="slidenum">
              <a:rPr lang="uk-UA" sz="1200" smtClean="0">
                <a:solidFill>
                  <a:srgbClr val="5E5E5E"/>
                </a:solidFill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</a:rPr>
              <a:t>‹#›</a:t>
            </a:fld>
            <a:endParaRPr sz="1200" dirty="0">
              <a:solidFill>
                <a:srgbClr val="5E5E5E"/>
              </a:solidFill>
              <a:latin typeface="OPPOSans R" panose="00020600040101010101" charset="-122"/>
              <a:ea typeface="OPPOSans R" panose="00020600040101010101" charset="-122"/>
              <a:cs typeface="OPPOSans R" panose="00020600040101010101" charset="-122"/>
            </a:endParaRPr>
          </a:p>
        </p:txBody>
      </p:sp>
      <p:graphicFrame>
        <p:nvGraphicFramePr>
          <p:cNvPr id="18" name="表格 17"/>
          <p:cNvGraphicFramePr>
            <a:graphicFrameLocks noGrp="1"/>
          </p:cNvGraphicFramePr>
          <p:nvPr userDrawn="1"/>
        </p:nvGraphicFramePr>
        <p:xfrm>
          <a:off x="24789714" y="0"/>
          <a:ext cx="3099486" cy="1371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994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429000">
                <a:tc>
                  <a:txBody>
                    <a:bodyPr/>
                    <a:lstStyle/>
                    <a:p>
                      <a:pPr algn="l"/>
                      <a:endParaRPr lang="en-US" altLang="zh-CN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R 4</a:t>
                      </a: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G 106</a:t>
                      </a: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B 56</a:t>
                      </a:r>
                    </a:p>
                    <a:p>
                      <a:pPr algn="l"/>
                      <a:endParaRPr lang="en-US" altLang="zh-CN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Dark</a:t>
                      </a:r>
                      <a:r>
                        <a:rPr lang="zh-CN" altLang="en-US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 </a:t>
                      </a:r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Green</a:t>
                      </a:r>
                      <a:endParaRPr lang="zh-CN" altLang="en-US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46A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9000">
                <a:tc>
                  <a:txBody>
                    <a:bodyPr/>
                    <a:lstStyle/>
                    <a:p>
                      <a:pPr algn="l"/>
                      <a:endParaRPr lang="en-US" altLang="zh-CN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R 45</a:t>
                      </a: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G 200</a:t>
                      </a: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B 77</a:t>
                      </a:r>
                    </a:p>
                    <a:p>
                      <a:pPr algn="l"/>
                      <a:endParaRPr lang="en-US" altLang="zh-CN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Light</a:t>
                      </a:r>
                      <a:r>
                        <a:rPr lang="zh-CN" altLang="en-US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 </a:t>
                      </a:r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Green</a:t>
                      </a:r>
                      <a:endParaRPr lang="zh-CN" altLang="en-US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2DC8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29000">
                <a:tc>
                  <a:txBody>
                    <a:bodyPr/>
                    <a:lstStyle/>
                    <a:p>
                      <a:pPr algn="l"/>
                      <a:endParaRPr lang="en-US" altLang="zh-CN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R 202</a:t>
                      </a: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G 202</a:t>
                      </a: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B 200</a:t>
                      </a:r>
                    </a:p>
                    <a:p>
                      <a:pPr algn="l"/>
                      <a:endParaRPr lang="en-US" altLang="zh-CN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2800" b="0" kern="1200" dirty="0">
                          <a:solidFill>
                            <a:schemeClr val="dk1"/>
                          </a:solidFill>
                          <a:effectLst/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Platinum </a:t>
                      </a:r>
                      <a:endParaRPr lang="en-US" altLang="zh-CN" sz="2800" b="0" dirty="0">
                        <a:effectLst/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CACAC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29000">
                <a:tc>
                  <a:txBody>
                    <a:bodyPr/>
                    <a:lstStyle/>
                    <a:p>
                      <a:pPr algn="l"/>
                      <a:endParaRPr lang="en-US" altLang="zh-CN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R 250</a:t>
                      </a: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G 250</a:t>
                      </a: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B 250</a:t>
                      </a:r>
                    </a:p>
                    <a:p>
                      <a:pPr algn="l"/>
                      <a:endParaRPr lang="en-US" altLang="zh-CN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White</a:t>
                      </a:r>
                      <a:endParaRPr lang="zh-CN" altLang="en-US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9" name="文本占位符 18"/>
          <p:cNvSpPr>
            <a:spLocks noGrp="1"/>
          </p:cNvSpPr>
          <p:nvPr>
            <p:ph type="body" idx="1"/>
          </p:nvPr>
        </p:nvSpPr>
        <p:spPr>
          <a:xfrm>
            <a:off x="776504" y="3613150"/>
            <a:ext cx="22841775" cy="8702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dirty="0"/>
              <a:t>单击此处编辑母版文本样式</a:t>
            </a:r>
          </a:p>
          <a:p>
            <a:pPr lvl="1"/>
            <a:r>
              <a:rPr kumimoji="1" lang="zh-CN" altLang="en-US" dirty="0"/>
              <a:t>二级</a:t>
            </a:r>
          </a:p>
          <a:p>
            <a:pPr lvl="2"/>
            <a:r>
              <a:rPr kumimoji="1" lang="zh-CN" altLang="en-US" dirty="0"/>
              <a:t>三级</a:t>
            </a:r>
          </a:p>
          <a:p>
            <a:pPr lvl="3"/>
            <a:r>
              <a:rPr kumimoji="1" lang="zh-CN" altLang="en-US" dirty="0"/>
              <a:t>四级</a:t>
            </a:r>
          </a:p>
          <a:p>
            <a:pPr lvl="4"/>
            <a:r>
              <a:rPr kumimoji="1" lang="zh-CN" altLang="en-US" dirty="0"/>
              <a:t>五级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hf sldNum="0" hdr="0" ftr="0"/>
  <p:txStyles>
    <p:titleStyle>
      <a:lvl1pPr marL="0" marR="0" indent="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5000" b="0" i="0" u="none" strike="noStrike" cap="none" spc="0" baseline="0">
          <a:ln>
            <a:noFill/>
          </a:ln>
          <a:solidFill>
            <a:srgbClr val="2DC84D"/>
          </a:solidFill>
          <a:uFillTx/>
          <a:latin typeface="OPPOSans B" panose="00020600040101010101" charset="-122"/>
          <a:ea typeface="OPPOSans B" panose="00020600040101010101" charset="-122"/>
          <a:cs typeface="OPPOSans B" panose="00020600040101010101" charset="-122"/>
          <a:sym typeface="OPPOSans B" panose="00020600040101010101" charset="-122"/>
        </a:defRPr>
      </a:lvl1pPr>
      <a:lvl2pPr marL="0" marR="0" indent="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9000" b="0" i="0" u="none" strike="noStrike" cap="none" spc="0" baseline="0">
          <a:ln>
            <a:noFill/>
          </a:ln>
          <a:solidFill>
            <a:srgbClr val="046A38"/>
          </a:solidFill>
          <a:uFillTx/>
          <a:latin typeface="OPPOSans B" panose="00020600040101010101" charset="-122"/>
          <a:ea typeface="OPPOSans B" panose="00020600040101010101" charset="-122"/>
          <a:cs typeface="OPPOSans B" panose="00020600040101010101" charset="-122"/>
          <a:sym typeface="OPPOSans B" panose="00020600040101010101" charset="-122"/>
        </a:defRPr>
      </a:lvl2pPr>
      <a:lvl3pPr marL="0" marR="0" indent="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9000" b="0" i="0" u="none" strike="noStrike" cap="none" spc="0" baseline="0">
          <a:ln>
            <a:noFill/>
          </a:ln>
          <a:solidFill>
            <a:srgbClr val="046A38"/>
          </a:solidFill>
          <a:uFillTx/>
          <a:latin typeface="OPPOSans B" panose="00020600040101010101" charset="-122"/>
          <a:ea typeface="OPPOSans B" panose="00020600040101010101" charset="-122"/>
          <a:cs typeface="OPPOSans B" panose="00020600040101010101" charset="-122"/>
          <a:sym typeface="OPPOSans B" panose="00020600040101010101" charset="-122"/>
        </a:defRPr>
      </a:lvl3pPr>
      <a:lvl4pPr marL="0" marR="0" indent="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9000" b="0" i="0" u="none" strike="noStrike" cap="none" spc="0" baseline="0">
          <a:ln>
            <a:noFill/>
          </a:ln>
          <a:solidFill>
            <a:srgbClr val="046A38"/>
          </a:solidFill>
          <a:uFillTx/>
          <a:latin typeface="OPPOSans B" panose="00020600040101010101" charset="-122"/>
          <a:ea typeface="OPPOSans B" panose="00020600040101010101" charset="-122"/>
          <a:cs typeface="OPPOSans B" panose="00020600040101010101" charset="-122"/>
          <a:sym typeface="OPPOSans B" panose="00020600040101010101" charset="-122"/>
        </a:defRPr>
      </a:lvl4pPr>
      <a:lvl5pPr marL="0" marR="0" indent="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9000" b="0" i="0" u="none" strike="noStrike" cap="none" spc="0" baseline="0">
          <a:ln>
            <a:noFill/>
          </a:ln>
          <a:solidFill>
            <a:srgbClr val="046A38"/>
          </a:solidFill>
          <a:uFillTx/>
          <a:latin typeface="OPPOSans B" panose="00020600040101010101" charset="-122"/>
          <a:ea typeface="OPPOSans B" panose="00020600040101010101" charset="-122"/>
          <a:cs typeface="OPPOSans B" panose="00020600040101010101" charset="-122"/>
          <a:sym typeface="OPPOSans B" panose="00020600040101010101" charset="-122"/>
        </a:defRPr>
      </a:lvl5pPr>
      <a:lvl6pPr marL="0" marR="0" indent="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9000" b="0" i="0" u="none" strike="noStrike" cap="none" spc="0" baseline="0">
          <a:ln>
            <a:noFill/>
          </a:ln>
          <a:solidFill>
            <a:srgbClr val="046A38"/>
          </a:solidFill>
          <a:uFillTx/>
          <a:latin typeface="OPPOSans B" panose="00020600040101010101" charset="-122"/>
          <a:ea typeface="OPPOSans B" panose="00020600040101010101" charset="-122"/>
          <a:cs typeface="OPPOSans B" panose="00020600040101010101" charset="-122"/>
          <a:sym typeface="OPPOSans B" panose="00020600040101010101" charset="-122"/>
        </a:defRPr>
      </a:lvl6pPr>
      <a:lvl7pPr marL="0" marR="0" indent="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9000" b="0" i="0" u="none" strike="noStrike" cap="none" spc="0" baseline="0">
          <a:ln>
            <a:noFill/>
          </a:ln>
          <a:solidFill>
            <a:srgbClr val="046A38"/>
          </a:solidFill>
          <a:uFillTx/>
          <a:latin typeface="OPPOSans B" panose="00020600040101010101" charset="-122"/>
          <a:ea typeface="OPPOSans B" panose="00020600040101010101" charset="-122"/>
          <a:cs typeface="OPPOSans B" panose="00020600040101010101" charset="-122"/>
          <a:sym typeface="OPPOSans B" panose="00020600040101010101" charset="-122"/>
        </a:defRPr>
      </a:lvl7pPr>
      <a:lvl8pPr marL="0" marR="0" indent="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9000" b="0" i="0" u="none" strike="noStrike" cap="none" spc="0" baseline="0">
          <a:ln>
            <a:noFill/>
          </a:ln>
          <a:solidFill>
            <a:srgbClr val="046A38"/>
          </a:solidFill>
          <a:uFillTx/>
          <a:latin typeface="OPPOSans B" panose="00020600040101010101" charset="-122"/>
          <a:ea typeface="OPPOSans B" panose="00020600040101010101" charset="-122"/>
          <a:cs typeface="OPPOSans B" panose="00020600040101010101" charset="-122"/>
          <a:sym typeface="OPPOSans B" panose="00020600040101010101" charset="-122"/>
        </a:defRPr>
      </a:lvl8pPr>
      <a:lvl9pPr marL="0" marR="0" indent="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9000" b="0" i="0" u="none" strike="noStrike" cap="none" spc="0" baseline="0">
          <a:ln>
            <a:noFill/>
          </a:ln>
          <a:solidFill>
            <a:srgbClr val="046A38"/>
          </a:solidFill>
          <a:uFillTx/>
          <a:latin typeface="OPPOSans B" panose="00020600040101010101" charset="-122"/>
          <a:ea typeface="OPPOSans B" panose="00020600040101010101" charset="-122"/>
          <a:cs typeface="OPPOSans B" panose="00020600040101010101" charset="-122"/>
          <a:sym typeface="OPPOSans B" panose="00020600040101010101" charset="-122"/>
        </a:defRPr>
      </a:lvl9pPr>
    </p:titleStyle>
    <p:bodyStyle>
      <a:lvl1pPr marL="0" marR="0" indent="0" algn="l" defTabSz="825500" latinLnBrk="0">
        <a:lnSpc>
          <a:spcPct val="150000"/>
        </a:lnSpc>
        <a:spcBef>
          <a:spcPts val="0"/>
        </a:spcBef>
        <a:spcAft>
          <a:spcPts val="0"/>
        </a:spcAft>
        <a:buClrTx/>
        <a:buSzTx/>
        <a:buFontTx/>
        <a:buNone/>
        <a:defRPr sz="4800" b="0" i="0" u="none" strike="noStrike" cap="none" spc="0" baseline="0">
          <a:ln>
            <a:noFill/>
          </a:ln>
          <a:solidFill>
            <a:srgbClr val="CACAC8"/>
          </a:solidFill>
          <a:uFillTx/>
          <a:latin typeface="OPPOSans M" panose="00020600040101010101" charset="-122"/>
          <a:ea typeface="OPPOSans M" panose="00020600040101010101" charset="-122"/>
          <a:cs typeface="OPPOSans M" panose="00020600040101010101" charset="-122"/>
          <a:sym typeface="OPPOSans M" panose="00020600040101010101" charset="-122"/>
        </a:defRPr>
      </a:lvl1pPr>
      <a:lvl2pPr marL="1270000" marR="0" indent="-635000" algn="l" defTabSz="825500" latinLnBrk="0">
        <a:lnSpc>
          <a:spcPct val="150000"/>
        </a:lnSpc>
        <a:spcBef>
          <a:spcPts val="0"/>
        </a:spcBef>
        <a:spcAft>
          <a:spcPts val="0"/>
        </a:spcAft>
        <a:buClrTx/>
        <a:buSzPct val="125000"/>
        <a:buFontTx/>
        <a:buChar char="•"/>
        <a:defRPr sz="4400" b="0" i="0" u="none" strike="noStrike" cap="none" spc="0" baseline="0">
          <a:ln>
            <a:noFill/>
          </a:ln>
          <a:solidFill>
            <a:srgbClr val="CACAC8"/>
          </a:solidFill>
          <a:uFillTx/>
          <a:latin typeface="OPPOSans M" panose="00020600040101010101" charset="-122"/>
          <a:ea typeface="OPPOSans M" panose="00020600040101010101" charset="-122"/>
          <a:cs typeface="OPPOSans M" panose="00020600040101010101" charset="-122"/>
          <a:sym typeface="OPPOSans M" panose="00020600040101010101" charset="-122"/>
        </a:defRPr>
      </a:lvl2pPr>
      <a:lvl3pPr marL="1905000" marR="0" indent="-635000" algn="l" defTabSz="825500" latinLnBrk="0">
        <a:lnSpc>
          <a:spcPct val="150000"/>
        </a:lnSpc>
        <a:spcBef>
          <a:spcPts val="0"/>
        </a:spcBef>
        <a:spcAft>
          <a:spcPts val="0"/>
        </a:spcAft>
        <a:buClrTx/>
        <a:buSzPct val="125000"/>
        <a:buFontTx/>
        <a:buChar char="•"/>
        <a:defRPr sz="4000" b="0" i="0" u="none" strike="noStrike" cap="none" spc="0" baseline="0">
          <a:ln>
            <a:noFill/>
          </a:ln>
          <a:solidFill>
            <a:srgbClr val="CACAC8"/>
          </a:solidFill>
          <a:uFillTx/>
          <a:latin typeface="OPPOSans M" panose="00020600040101010101" charset="-122"/>
          <a:ea typeface="OPPOSans M" panose="00020600040101010101" charset="-122"/>
          <a:cs typeface="OPPOSans M" panose="00020600040101010101" charset="-122"/>
          <a:sym typeface="OPPOSans M" panose="00020600040101010101" charset="-122"/>
        </a:defRPr>
      </a:lvl3pPr>
      <a:lvl4pPr marL="2540000" marR="0" indent="-635000" algn="l" defTabSz="825500" latinLnBrk="0">
        <a:lnSpc>
          <a:spcPct val="150000"/>
        </a:lnSpc>
        <a:spcBef>
          <a:spcPts val="0"/>
        </a:spcBef>
        <a:spcAft>
          <a:spcPts val="0"/>
        </a:spcAft>
        <a:buClrTx/>
        <a:buSzPct val="125000"/>
        <a:buFontTx/>
        <a:buChar char="•"/>
        <a:defRPr sz="3600" b="0" i="0" u="none" strike="noStrike" cap="none" spc="0" baseline="0">
          <a:ln>
            <a:noFill/>
          </a:ln>
          <a:solidFill>
            <a:srgbClr val="CACAC8"/>
          </a:solidFill>
          <a:uFillTx/>
          <a:latin typeface="OPPOSans M" panose="00020600040101010101" charset="-122"/>
          <a:ea typeface="OPPOSans M" panose="00020600040101010101" charset="-122"/>
          <a:cs typeface="OPPOSans M" panose="00020600040101010101" charset="-122"/>
          <a:sym typeface="OPPOSans M" panose="00020600040101010101" charset="-122"/>
        </a:defRPr>
      </a:lvl4pPr>
      <a:lvl5pPr marL="3175000" marR="0" indent="-635000" algn="l" defTabSz="825500" latinLnBrk="0">
        <a:lnSpc>
          <a:spcPct val="150000"/>
        </a:lnSpc>
        <a:spcBef>
          <a:spcPts val="0"/>
        </a:spcBef>
        <a:spcAft>
          <a:spcPts val="0"/>
        </a:spcAft>
        <a:buClrTx/>
        <a:buSzPct val="125000"/>
        <a:buFontTx/>
        <a:buChar char="•"/>
        <a:defRPr sz="3600" b="0" i="0" u="none" strike="noStrike" cap="none" spc="0" baseline="0">
          <a:ln>
            <a:noFill/>
          </a:ln>
          <a:solidFill>
            <a:srgbClr val="CACAC8"/>
          </a:solidFill>
          <a:uFillTx/>
          <a:latin typeface="OPPOSans M" panose="00020600040101010101" charset="-122"/>
          <a:ea typeface="OPPOSans M" panose="00020600040101010101" charset="-122"/>
          <a:cs typeface="OPPOSans M" panose="00020600040101010101" charset="-122"/>
          <a:sym typeface="OPPOSans M" panose="00020600040101010101" charset="-122"/>
        </a:defRPr>
      </a:lvl5pPr>
      <a:lvl6pPr marL="3810000" marR="0" indent="-6350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Pct val="125000"/>
        <a:buFontTx/>
        <a:buChar char="•"/>
        <a:defRPr sz="4800" b="0" i="0" u="none" strike="noStrike" cap="none" spc="0" baseline="0">
          <a:ln>
            <a:noFill/>
          </a:ln>
          <a:solidFill>
            <a:srgbClr val="000000"/>
          </a:solidFill>
          <a:uFillTx/>
          <a:latin typeface="OPPOSans M" panose="00020600040101010101" charset="-122"/>
          <a:ea typeface="OPPOSans M" panose="00020600040101010101" charset="-122"/>
          <a:cs typeface="OPPOSans M" panose="00020600040101010101" charset="-122"/>
          <a:sym typeface="OPPOSans M" panose="00020600040101010101" charset="-122"/>
        </a:defRPr>
      </a:lvl6pPr>
      <a:lvl7pPr marL="4445000" marR="0" indent="-6350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Pct val="125000"/>
        <a:buFontTx/>
        <a:buChar char="•"/>
        <a:defRPr sz="4800" b="0" i="0" u="none" strike="noStrike" cap="none" spc="0" baseline="0">
          <a:ln>
            <a:noFill/>
          </a:ln>
          <a:solidFill>
            <a:srgbClr val="000000"/>
          </a:solidFill>
          <a:uFillTx/>
          <a:latin typeface="OPPOSans M" panose="00020600040101010101" charset="-122"/>
          <a:ea typeface="OPPOSans M" panose="00020600040101010101" charset="-122"/>
          <a:cs typeface="OPPOSans M" panose="00020600040101010101" charset="-122"/>
          <a:sym typeface="OPPOSans M" panose="00020600040101010101" charset="-122"/>
        </a:defRPr>
      </a:lvl7pPr>
      <a:lvl8pPr marL="5080000" marR="0" indent="-6350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Pct val="125000"/>
        <a:buFontTx/>
        <a:buChar char="•"/>
        <a:defRPr sz="4800" b="0" i="0" u="none" strike="noStrike" cap="none" spc="0" baseline="0">
          <a:ln>
            <a:noFill/>
          </a:ln>
          <a:solidFill>
            <a:srgbClr val="000000"/>
          </a:solidFill>
          <a:uFillTx/>
          <a:latin typeface="OPPOSans M" panose="00020600040101010101" charset="-122"/>
          <a:ea typeface="OPPOSans M" panose="00020600040101010101" charset="-122"/>
          <a:cs typeface="OPPOSans M" panose="00020600040101010101" charset="-122"/>
          <a:sym typeface="OPPOSans M" panose="00020600040101010101" charset="-122"/>
        </a:defRPr>
      </a:lvl8pPr>
      <a:lvl9pPr marL="5715000" marR="0" indent="-6350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Pct val="125000"/>
        <a:buFontTx/>
        <a:buChar char="•"/>
        <a:defRPr sz="4800" b="0" i="0" u="none" strike="noStrike" cap="none" spc="0" baseline="0">
          <a:ln>
            <a:noFill/>
          </a:ln>
          <a:solidFill>
            <a:srgbClr val="000000"/>
          </a:solidFill>
          <a:uFillTx/>
          <a:latin typeface="OPPOSans M" panose="00020600040101010101" charset="-122"/>
          <a:ea typeface="OPPOSans M" panose="00020600040101010101" charset="-122"/>
          <a:cs typeface="OPPOSans M" panose="00020600040101010101" charset="-122"/>
          <a:sym typeface="OPPOSans M" panose="00020600040101010101" charset="-122"/>
        </a:defRPr>
      </a:lvl9pPr>
    </p:bodyStyle>
    <p:other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19200" y="549278"/>
            <a:ext cx="21945600" cy="2286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200" y="3200409"/>
            <a:ext cx="21945600" cy="90519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475200" y="12712711"/>
            <a:ext cx="568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>
                <a:solidFill>
                  <a:schemeClr val="tx1">
                    <a:tint val="75000"/>
                  </a:schemeClr>
                </a:solidFill>
                <a:latin typeface="Myriad Pro" charset="0"/>
                <a:ea typeface="Myriad Pro" charset="0"/>
                <a:cs typeface="Myriad Pro" charset="0"/>
              </a:defRPr>
            </a:lvl1pPr>
          </a:lstStyle>
          <a:p>
            <a:fld id="{9380A3BF-C42B-5B4A-8FD1-FDF44958D93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线条">
            <a:extLst>
              <a:ext uri="{FF2B5EF4-FFF2-40B4-BE49-F238E27FC236}">
                <a16:creationId xmlns:a16="http://schemas.microsoft.com/office/drawing/2014/main" id="{5DFBE592-18C2-4087-B82F-0A290F04D4EE}"/>
              </a:ext>
            </a:extLst>
          </p:cNvPr>
          <p:cNvSpPr/>
          <p:nvPr userDrawn="1"/>
        </p:nvSpPr>
        <p:spPr>
          <a:xfrm>
            <a:off x="160867" y="12900602"/>
            <a:ext cx="22422298" cy="0"/>
          </a:xfrm>
          <a:prstGeom prst="line">
            <a:avLst/>
          </a:prstGeom>
          <a:ln w="25400">
            <a:solidFill>
              <a:srgbClr val="CACAC8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6000"/>
          </a:p>
        </p:txBody>
      </p:sp>
      <p:sp>
        <p:nvSpPr>
          <p:cNvPr id="9" name="线条">
            <a:extLst>
              <a:ext uri="{FF2B5EF4-FFF2-40B4-BE49-F238E27FC236}">
                <a16:creationId xmlns:a16="http://schemas.microsoft.com/office/drawing/2014/main" id="{B3B7700B-65F5-4435-A10D-E8F46DBE9FBB}"/>
              </a:ext>
            </a:extLst>
          </p:cNvPr>
          <p:cNvSpPr/>
          <p:nvPr userDrawn="1"/>
        </p:nvSpPr>
        <p:spPr>
          <a:xfrm>
            <a:off x="23354951" y="12900602"/>
            <a:ext cx="889234" cy="0"/>
          </a:xfrm>
          <a:prstGeom prst="line">
            <a:avLst/>
          </a:prstGeom>
          <a:ln w="25400">
            <a:solidFill>
              <a:srgbClr val="CACAC8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6000"/>
          </a:p>
        </p:txBody>
      </p:sp>
    </p:spTree>
    <p:extLst>
      <p:ext uri="{BB962C8B-B14F-4D97-AF65-F5344CB8AC3E}">
        <p14:creationId xmlns:p14="http://schemas.microsoft.com/office/powerpoint/2010/main" val="41083000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</p:sldLayoutIdLst>
  <p:hf hdr="0"/>
  <p:txStyles>
    <p:titleStyle>
      <a:lvl1pPr algn="ctr" defTabSz="1219140" rtl="0" eaLnBrk="1" latinLnBrk="0" hangingPunct="1">
        <a:spcBef>
          <a:spcPct val="0"/>
        </a:spcBef>
        <a:buNone/>
        <a:defRPr sz="11734" kern="1200">
          <a:solidFill>
            <a:schemeClr val="tx1"/>
          </a:solidFill>
          <a:latin typeface="Myriad Pro" charset="0"/>
          <a:ea typeface="Myriad Pro" charset="0"/>
          <a:cs typeface="Myriad Pro" charset="0"/>
        </a:defRPr>
      </a:lvl1pPr>
    </p:titleStyle>
    <p:bodyStyle>
      <a:lvl1pPr marL="914356" indent="-914356" algn="l" defTabSz="1219140" rtl="0" eaLnBrk="1" latinLnBrk="0" hangingPunct="1">
        <a:spcBef>
          <a:spcPct val="20000"/>
        </a:spcBef>
        <a:buFont typeface="Arial"/>
        <a:buChar char="•"/>
        <a:defRPr sz="8534" kern="1200">
          <a:solidFill>
            <a:schemeClr val="tx1"/>
          </a:solidFill>
          <a:latin typeface="Myriad Pro" charset="0"/>
          <a:ea typeface="Myriad Pro" charset="0"/>
          <a:cs typeface="Myriad Pro" charset="0"/>
        </a:defRPr>
      </a:lvl1pPr>
      <a:lvl2pPr marL="1981100" indent="-761962" algn="l" defTabSz="1219140" rtl="0" eaLnBrk="1" latinLnBrk="0" hangingPunct="1">
        <a:spcBef>
          <a:spcPct val="20000"/>
        </a:spcBef>
        <a:buFont typeface="Arial"/>
        <a:buChar char="–"/>
        <a:defRPr sz="7466" kern="1200">
          <a:solidFill>
            <a:schemeClr val="tx1"/>
          </a:solidFill>
          <a:latin typeface="Myriad Pro" charset="0"/>
          <a:ea typeface="Myriad Pro" charset="0"/>
          <a:cs typeface="Myriad Pro" charset="0"/>
        </a:defRPr>
      </a:lvl2pPr>
      <a:lvl3pPr marL="3047850" indent="-609568" algn="l" defTabSz="1219140" rtl="0" eaLnBrk="1" latinLnBrk="0" hangingPunct="1">
        <a:spcBef>
          <a:spcPct val="20000"/>
        </a:spcBef>
        <a:buFont typeface="Arial"/>
        <a:buChar char="•"/>
        <a:defRPr sz="6400" kern="1200">
          <a:solidFill>
            <a:schemeClr val="tx1"/>
          </a:solidFill>
          <a:latin typeface="Myriad Pro" charset="0"/>
          <a:ea typeface="Myriad Pro" charset="0"/>
          <a:cs typeface="Myriad Pro" charset="0"/>
        </a:defRPr>
      </a:lvl3pPr>
      <a:lvl4pPr marL="4266986" indent="-609568" algn="l" defTabSz="1219140" rtl="0" eaLnBrk="1" latinLnBrk="0" hangingPunct="1">
        <a:spcBef>
          <a:spcPct val="20000"/>
        </a:spcBef>
        <a:buFont typeface="Arial"/>
        <a:buChar char="–"/>
        <a:defRPr sz="5334" kern="1200">
          <a:solidFill>
            <a:schemeClr val="tx1"/>
          </a:solidFill>
          <a:latin typeface="Myriad Pro" charset="0"/>
          <a:ea typeface="Myriad Pro" charset="0"/>
          <a:cs typeface="Myriad Pro" charset="0"/>
        </a:defRPr>
      </a:lvl4pPr>
      <a:lvl5pPr marL="5486124" indent="-609568" algn="l" defTabSz="1219140" rtl="0" eaLnBrk="1" latinLnBrk="0" hangingPunct="1">
        <a:spcBef>
          <a:spcPct val="20000"/>
        </a:spcBef>
        <a:buFont typeface="Arial"/>
        <a:buChar char="»"/>
        <a:defRPr sz="5334" kern="1200">
          <a:solidFill>
            <a:schemeClr val="tx1"/>
          </a:solidFill>
          <a:latin typeface="Myriad Pro" charset="0"/>
          <a:ea typeface="Myriad Pro" charset="0"/>
          <a:cs typeface="Myriad Pro" charset="0"/>
        </a:defRPr>
      </a:lvl5pPr>
      <a:lvl6pPr marL="6705264" indent="-609568" algn="l" defTabSz="1219140" rtl="0" eaLnBrk="1" latinLnBrk="0" hangingPunct="1">
        <a:spcBef>
          <a:spcPct val="20000"/>
        </a:spcBef>
        <a:buFont typeface="Arial"/>
        <a:buChar char="•"/>
        <a:defRPr sz="5334" kern="1200">
          <a:solidFill>
            <a:schemeClr val="tx1"/>
          </a:solidFill>
          <a:latin typeface="+mn-lt"/>
          <a:ea typeface="+mn-ea"/>
          <a:cs typeface="+mn-cs"/>
        </a:defRPr>
      </a:lvl6pPr>
      <a:lvl7pPr marL="7924404" indent="-609568" algn="l" defTabSz="1219140" rtl="0" eaLnBrk="1" latinLnBrk="0" hangingPunct="1">
        <a:spcBef>
          <a:spcPct val="20000"/>
        </a:spcBef>
        <a:buFont typeface="Arial"/>
        <a:buChar char="•"/>
        <a:defRPr sz="5334" kern="1200">
          <a:solidFill>
            <a:schemeClr val="tx1"/>
          </a:solidFill>
          <a:latin typeface="+mn-lt"/>
          <a:ea typeface="+mn-ea"/>
          <a:cs typeface="+mn-cs"/>
        </a:defRPr>
      </a:lvl7pPr>
      <a:lvl8pPr marL="9143544" indent="-609568" algn="l" defTabSz="1219140" rtl="0" eaLnBrk="1" latinLnBrk="0" hangingPunct="1">
        <a:spcBef>
          <a:spcPct val="20000"/>
        </a:spcBef>
        <a:buFont typeface="Arial"/>
        <a:buChar char="•"/>
        <a:defRPr sz="5334" kern="1200">
          <a:solidFill>
            <a:schemeClr val="tx1"/>
          </a:solidFill>
          <a:latin typeface="+mn-lt"/>
          <a:ea typeface="+mn-ea"/>
          <a:cs typeface="+mn-cs"/>
        </a:defRPr>
      </a:lvl8pPr>
      <a:lvl9pPr marL="10362682" indent="-609568" algn="l" defTabSz="1219140" rtl="0" eaLnBrk="1" latinLnBrk="0" hangingPunct="1">
        <a:spcBef>
          <a:spcPct val="20000"/>
        </a:spcBef>
        <a:buFont typeface="Arial"/>
        <a:buChar char="•"/>
        <a:defRPr sz="533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40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1pPr>
      <a:lvl2pPr marL="1219140" algn="l" defTabSz="1219140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438280" algn="l" defTabSz="1219140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3pPr>
      <a:lvl4pPr marL="3657418" algn="l" defTabSz="1219140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4pPr>
      <a:lvl5pPr marL="4876556" algn="l" defTabSz="1219140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5pPr>
      <a:lvl6pPr marL="6095696" algn="l" defTabSz="1219140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6pPr>
      <a:lvl7pPr marL="7314836" algn="l" defTabSz="1219140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7pPr>
      <a:lvl8pPr marL="8533974" algn="l" defTabSz="1219140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8pPr>
      <a:lvl9pPr marL="9753114" algn="l" defTabSz="1219140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0" y="4425430"/>
            <a:ext cx="9009246" cy="1604668"/>
          </a:xfrm>
          <a:prstGeom prst="rect">
            <a:avLst/>
          </a:prstGeom>
          <a:solidFill>
            <a:srgbClr val="262626">
              <a:alpha val="2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6000"/>
          </a:p>
        </p:txBody>
      </p:sp>
      <p:sp>
        <p:nvSpPr>
          <p:cNvPr id="2" name="矩形 1"/>
          <p:cNvSpPr/>
          <p:nvPr/>
        </p:nvSpPr>
        <p:spPr>
          <a:xfrm>
            <a:off x="0" y="5842000"/>
            <a:ext cx="24384000" cy="4165600"/>
          </a:xfrm>
          <a:prstGeom prst="rect">
            <a:avLst/>
          </a:prstGeom>
          <a:solidFill>
            <a:srgbClr val="006D31"/>
          </a:solidFill>
          <a:ln>
            <a:solidFill>
              <a:srgbClr val="006D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6000"/>
          </a:p>
        </p:txBody>
      </p:sp>
      <p:sp>
        <p:nvSpPr>
          <p:cNvPr id="3" name="矩形 2"/>
          <p:cNvSpPr/>
          <p:nvPr/>
        </p:nvSpPr>
        <p:spPr>
          <a:xfrm>
            <a:off x="13690600" y="5842000"/>
            <a:ext cx="4216400" cy="4165600"/>
          </a:xfrm>
          <a:prstGeom prst="rect">
            <a:avLst/>
          </a:prstGeom>
          <a:solidFill>
            <a:srgbClr val="262626">
              <a:alpha val="2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6000"/>
          </a:p>
        </p:txBody>
      </p:sp>
      <p:sp>
        <p:nvSpPr>
          <p:cNvPr id="4" name="文本框 3"/>
          <p:cNvSpPr txBox="1"/>
          <p:nvPr/>
        </p:nvSpPr>
        <p:spPr>
          <a:xfrm>
            <a:off x="965200" y="6847582"/>
            <a:ext cx="1066682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6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2021</a:t>
            </a:r>
            <a:r>
              <a:rPr kumimoji="1" lang="zh-CN" altLang="en-US" sz="6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届实习生答辩</a:t>
            </a:r>
          </a:p>
        </p:txBody>
      </p:sp>
      <p:sp>
        <p:nvSpPr>
          <p:cNvPr id="13" name="矩形 12"/>
          <p:cNvSpPr/>
          <p:nvPr/>
        </p:nvSpPr>
        <p:spPr>
          <a:xfrm>
            <a:off x="20561296" y="1676400"/>
            <a:ext cx="2197104" cy="5663624"/>
          </a:xfrm>
          <a:prstGeom prst="rect">
            <a:avLst/>
          </a:prstGeom>
          <a:solidFill>
            <a:srgbClr val="262626">
              <a:alpha val="2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6000"/>
          </a:p>
        </p:txBody>
      </p:sp>
      <p:sp>
        <p:nvSpPr>
          <p:cNvPr id="14" name="矩形 13"/>
          <p:cNvSpPr/>
          <p:nvPr/>
        </p:nvSpPr>
        <p:spPr>
          <a:xfrm>
            <a:off x="18872200" y="8509574"/>
            <a:ext cx="1473200" cy="2209226"/>
          </a:xfrm>
          <a:prstGeom prst="rect">
            <a:avLst/>
          </a:prstGeom>
          <a:solidFill>
            <a:srgbClr val="262626">
              <a:alpha val="2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6000"/>
          </a:p>
        </p:txBody>
      </p:sp>
      <p:pic>
        <p:nvPicPr>
          <p:cNvPr id="11" name="图形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10380"/>
            <a:ext cx="2730902" cy="440942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965200" y="8509377"/>
            <a:ext cx="1066682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4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智能感知与交互研究部</a:t>
            </a:r>
            <a:r>
              <a:rPr kumimoji="1" lang="en-US" altLang="zh-CN" sz="4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-</a:t>
            </a:r>
            <a:r>
              <a:rPr kumimoji="1" lang="zh-CN" altLang="en-US" sz="4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徐佳飞</a:t>
            </a:r>
            <a:endParaRPr kumimoji="1" lang="en-US" altLang="zh-CN" sz="4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kumimoji="1" lang="zh-CN" altLang="en-US" sz="4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导师：杨宇尘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FE1FA339-6DE2-4E20-95A5-DD0B396AB096}"/>
              </a:ext>
            </a:extLst>
          </p:cNvPr>
          <p:cNvSpPr txBox="1"/>
          <p:nvPr/>
        </p:nvSpPr>
        <p:spPr>
          <a:xfrm>
            <a:off x="1060721" y="52231"/>
            <a:ext cx="6071762" cy="12475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5600" dirty="0"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方法及创新点</a:t>
            </a:r>
            <a:endParaRPr lang="en-US" altLang="zh-CN" sz="5600" dirty="0"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CEE7808-4807-46AE-BE83-3D56839A1A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51" y="300300"/>
            <a:ext cx="949570" cy="60960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2A251AB1-B724-451B-BFBD-B5AC1E428797}"/>
              </a:ext>
            </a:extLst>
          </p:cNvPr>
          <p:cNvSpPr txBox="1"/>
          <p:nvPr/>
        </p:nvSpPr>
        <p:spPr>
          <a:xfrm>
            <a:off x="1447800" y="2457450"/>
            <a:ext cx="103251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0" dirty="0"/>
              <a:t>In the past, localize single queries</a:t>
            </a:r>
            <a:endParaRPr lang="zh-CN" altLang="en-US" sz="4800" b="0" dirty="0"/>
          </a:p>
        </p:txBody>
      </p:sp>
      <p:sp>
        <p:nvSpPr>
          <p:cNvPr id="5" name="弧形 4">
            <a:extLst>
              <a:ext uri="{FF2B5EF4-FFF2-40B4-BE49-F238E27FC236}">
                <a16:creationId xmlns:a16="http://schemas.microsoft.com/office/drawing/2014/main" id="{18B965DD-0A3D-45BD-A106-6B9C793F02CA}"/>
              </a:ext>
            </a:extLst>
          </p:cNvPr>
          <p:cNvSpPr/>
          <p:nvPr/>
        </p:nvSpPr>
        <p:spPr>
          <a:xfrm rot="14229416">
            <a:off x="1986669" y="3527350"/>
            <a:ext cx="4731606" cy="4010620"/>
          </a:xfrm>
          <a:prstGeom prst="arc">
            <a:avLst/>
          </a:prstGeom>
          <a:ln w="28575">
            <a:headEnd type="arrow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600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E387946-B583-446D-90A9-E75A0C5766E6}"/>
              </a:ext>
            </a:extLst>
          </p:cNvPr>
          <p:cNvSpPr txBox="1"/>
          <p:nvPr/>
        </p:nvSpPr>
        <p:spPr>
          <a:xfrm>
            <a:off x="1447800" y="6858001"/>
            <a:ext cx="20459700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4800" b="0" dirty="0"/>
              <a:t>Our work, sequential image localization</a:t>
            </a:r>
          </a:p>
          <a:p>
            <a:pPr algn="l"/>
            <a:endParaRPr lang="en-US" altLang="zh-CN" sz="4800" b="0" dirty="0"/>
          </a:p>
          <a:p>
            <a:pPr algn="l"/>
            <a:r>
              <a:rPr lang="en-US" altLang="zh-CN" sz="4800" b="0" dirty="0"/>
              <a:t>	</a:t>
            </a:r>
            <a:r>
              <a:rPr lang="en-US" altLang="zh-CN" sz="4000" b="0" dirty="0"/>
              <a:t>We employ ORB-SLAM2 as a SLAM system to assist localization, which outperforms single-image localization in difficult conditions.</a:t>
            </a:r>
            <a:endParaRPr lang="zh-CN" altLang="en-US" sz="4800" b="0" dirty="0"/>
          </a:p>
        </p:txBody>
      </p:sp>
    </p:spTree>
    <p:extLst>
      <p:ext uri="{BB962C8B-B14F-4D97-AF65-F5344CB8AC3E}">
        <p14:creationId xmlns:p14="http://schemas.microsoft.com/office/powerpoint/2010/main" val="18193383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FE1FA339-6DE2-4E20-95A5-DD0B396AB096}"/>
              </a:ext>
            </a:extLst>
          </p:cNvPr>
          <p:cNvSpPr txBox="1"/>
          <p:nvPr/>
        </p:nvSpPr>
        <p:spPr>
          <a:xfrm>
            <a:off x="1060721" y="52231"/>
            <a:ext cx="6071762" cy="1225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algn="l" defTabSz="1828800" hangingPunct="1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5600" b="0" kern="1200" dirty="0"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Contributions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CEE7808-4807-46AE-BE83-3D56839A1A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51" y="300300"/>
            <a:ext cx="949570" cy="60960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52894EE4-5A0B-4C94-AD4B-2656BD95E17E}"/>
              </a:ext>
            </a:extLst>
          </p:cNvPr>
          <p:cNvSpPr txBox="1"/>
          <p:nvPr/>
        </p:nvSpPr>
        <p:spPr>
          <a:xfrm>
            <a:off x="1523999" y="1369900"/>
            <a:ext cx="6071762" cy="66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hangingPunct="1"/>
            <a:r>
              <a:rPr lang="en-US" altLang="zh-CN" sz="3734" kern="1200" dirty="0">
                <a:solidFill>
                  <a:srgbClr val="046A38"/>
                </a:solidFill>
                <a:latin typeface="Arial"/>
                <a:ea typeface="FZLanTingHeiS-DB1-GB" charset="-122"/>
                <a:cs typeface="+mn-cs"/>
              </a:rPr>
              <a:t>Semantic filter + SLAM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80A7CA9-40F4-4C31-BCB7-850FA10FF345}"/>
              </a:ext>
            </a:extLst>
          </p:cNvPr>
          <p:cNvSpPr txBox="1"/>
          <p:nvPr/>
        </p:nvSpPr>
        <p:spPr>
          <a:xfrm>
            <a:off x="585934" y="2740434"/>
            <a:ext cx="4457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 algn="l" defTabSz="1828800" hangingPunct="1">
              <a:buFont typeface="+mj-ea"/>
              <a:buAutoNum type="circleNumDbPlain"/>
            </a:pPr>
            <a:r>
              <a:rPr lang="en-US" altLang="zh-CN" sz="3600" b="0" kern="1200" dirty="0">
                <a:latin typeface="Arial"/>
                <a:ea typeface="黑体" panose="02010609060101010101" pitchFamily="49" charset="-122"/>
                <a:cs typeface="+mn-cs"/>
              </a:rPr>
              <a:t>Semantic filter: </a:t>
            </a:r>
            <a:endParaRPr lang="zh-CN" altLang="en-US" sz="3600" b="0" kern="1200" dirty="0">
              <a:latin typeface="Arial"/>
              <a:ea typeface="黑体" panose="02010609060101010101" pitchFamily="49" charset="-122"/>
              <a:cs typeface="+mn-cs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A94D7E6E-5E46-42BE-93B4-36FFE59C6A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934" y="3499747"/>
            <a:ext cx="6286500" cy="314325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502A6999-BB67-4555-BA15-178E0EC268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934" y="6642997"/>
            <a:ext cx="6286500" cy="3143250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E885EC5F-D68E-46C3-ACC5-A7ED2B4F0642}"/>
              </a:ext>
            </a:extLst>
          </p:cNvPr>
          <p:cNvSpPr txBox="1"/>
          <p:nvPr/>
        </p:nvSpPr>
        <p:spPr>
          <a:xfrm>
            <a:off x="7429500" y="2740435"/>
            <a:ext cx="4457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 algn="l" defTabSz="1828800" hangingPunct="1">
              <a:buFont typeface="+mj-ea"/>
              <a:buAutoNum type="circleNumDbPlain" startAt="2"/>
            </a:pPr>
            <a:r>
              <a:rPr lang="en-US" altLang="zh-CN" sz="3600" b="0" kern="1200" dirty="0">
                <a:latin typeface="Arial"/>
                <a:ea typeface="黑体" panose="02010609060101010101" pitchFamily="49" charset="-122"/>
                <a:cs typeface="+mn-cs"/>
              </a:rPr>
              <a:t>SLAM filter: </a:t>
            </a:r>
            <a:endParaRPr lang="zh-CN" altLang="en-US" sz="3600" b="0" kern="1200" dirty="0">
              <a:latin typeface="Arial"/>
              <a:ea typeface="黑体" panose="02010609060101010101" pitchFamily="49" charset="-122"/>
              <a:cs typeface="+mn-cs"/>
            </a:endParaRPr>
          </a:p>
        </p:txBody>
      </p:sp>
      <p:graphicFrame>
        <p:nvGraphicFramePr>
          <p:cNvPr id="16" name="表格 15">
            <a:extLst>
              <a:ext uri="{FF2B5EF4-FFF2-40B4-BE49-F238E27FC236}">
                <a16:creationId xmlns:a16="http://schemas.microsoft.com/office/drawing/2014/main" id="{2CA9F36E-9BE4-40BA-AD1F-78E760EF8C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1100646"/>
              </p:ext>
            </p:extLst>
          </p:nvPr>
        </p:nvGraphicFramePr>
        <p:xfrm>
          <a:off x="7595760" y="4231456"/>
          <a:ext cx="8329756" cy="5486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45486">
                  <a:extLst>
                    <a:ext uri="{9D8B030D-6E8A-4147-A177-3AD203B41FA5}">
                      <a16:colId xmlns:a16="http://schemas.microsoft.com/office/drawing/2014/main" val="3406191988"/>
                    </a:ext>
                  </a:extLst>
                </a:gridCol>
                <a:gridCol w="7684270">
                  <a:extLst>
                    <a:ext uri="{9D8B030D-6E8A-4147-A177-3AD203B41FA5}">
                      <a16:colId xmlns:a16="http://schemas.microsoft.com/office/drawing/2014/main" val="1605063591"/>
                    </a:ext>
                  </a:extLst>
                </a:gridCol>
              </a:tblGrid>
              <a:tr h="494920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altLang="zh-CN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Algorithm 1</a:t>
                      </a:r>
                      <a:endParaRPr lang="zh-CN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82880" marR="182880" marT="91440" marB="9144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64679416"/>
                  </a:ext>
                </a:extLst>
              </a:tr>
              <a:tr h="487680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altLang="zh-CN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1:</a:t>
                      </a:r>
                      <a:endParaRPr lang="zh-CN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82880" marR="182880" marT="91440" marB="91440" anchor="ctr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altLang="zh-CN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procedure</a:t>
                      </a:r>
                      <a:r>
                        <a:rPr lang="en-US" altLang="zh-CN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PredictPose_Slam (currentT, lastT)</a:t>
                      </a:r>
                      <a:endParaRPr lang="zh-CN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82880" marR="182880" marT="91440" marB="91440" anchor="ctr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926675171"/>
                  </a:ext>
                </a:extLst>
              </a:tr>
              <a:tr h="792480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altLang="zh-CN" sz="24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2:</a:t>
                      </a:r>
                      <a:endParaRPr lang="zh-CN" altLang="en-US" sz="24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182880" marR="182880" marT="91440" marB="9144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altLang="zh-CN" sz="24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Get current and last quaternion/translation (</a:t>
                      </a:r>
                      <a:r>
                        <a:rPr lang="en-US" altLang="zh-CN" sz="2400" i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R-t</a:t>
                      </a:r>
                      <a:r>
                        <a:rPr lang="en-US" altLang="zh-CN" sz="24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) from slam results</a:t>
                      </a:r>
                      <a:endParaRPr lang="zh-CN" altLang="en-US" sz="24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182880" marR="182880" marT="91440" marB="91440" anchor="ctr"/>
                </a:tc>
                <a:extLst>
                  <a:ext uri="{0D108BD9-81ED-4DB2-BD59-A6C34878D82A}">
                    <a16:rowId xmlns:a16="http://schemas.microsoft.com/office/drawing/2014/main" val="1263056454"/>
                  </a:ext>
                </a:extLst>
              </a:tr>
              <a:tr h="792480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altLang="zh-CN" sz="24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3:</a:t>
                      </a:r>
                      <a:endParaRPr lang="zh-CN" altLang="en-US" sz="24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182880" marR="182880" marT="91440" marB="9144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altLang="zh-CN" sz="24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Calculate the positional relationship between the front and current frames, then calculate the Predict Pose</a:t>
                      </a:r>
                      <a:endParaRPr lang="zh-CN" altLang="en-US" sz="24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182880" marR="182880" marT="91440" marB="91440" anchor="ctr"/>
                </a:tc>
                <a:extLst>
                  <a:ext uri="{0D108BD9-81ED-4DB2-BD59-A6C34878D82A}">
                    <a16:rowId xmlns:a16="http://schemas.microsoft.com/office/drawing/2014/main" val="4172942099"/>
                  </a:ext>
                </a:extLst>
              </a:tr>
              <a:tr h="792480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altLang="zh-CN" sz="24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4:</a:t>
                      </a:r>
                      <a:endParaRPr lang="zh-CN" altLang="en-US" sz="24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182880" marR="182880" marT="91440" marB="9144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altLang="zh-CN" sz="24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Calculate distance and normal Angle between Predict Pose and candidates</a:t>
                      </a:r>
                      <a:endParaRPr lang="zh-CN" altLang="en-US" sz="24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182880" marR="182880" marT="91440" marB="91440" anchor="ctr"/>
                </a:tc>
                <a:extLst>
                  <a:ext uri="{0D108BD9-81ED-4DB2-BD59-A6C34878D82A}">
                    <a16:rowId xmlns:a16="http://schemas.microsoft.com/office/drawing/2014/main" val="1568207296"/>
                  </a:ext>
                </a:extLst>
              </a:tr>
              <a:tr h="487680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altLang="zh-CN" sz="24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5:</a:t>
                      </a:r>
                      <a:endParaRPr lang="zh-CN" altLang="en-US" sz="24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182880" marR="182880" marT="91440" marB="9144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altLang="zh-CN" sz="24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if</a:t>
                      </a:r>
                      <a:r>
                        <a:rPr lang="en-US" altLang="zh-CN" sz="24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distance &amp; angle &gt; filter threshold value </a:t>
                      </a:r>
                      <a:r>
                        <a:rPr lang="en-US" altLang="zh-CN" sz="24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then</a:t>
                      </a:r>
                    </a:p>
                  </a:txBody>
                  <a:tcPr marL="182880" marR="182880" marT="91440" marB="91440" anchor="ctr"/>
                </a:tc>
                <a:extLst>
                  <a:ext uri="{0D108BD9-81ED-4DB2-BD59-A6C34878D82A}">
                    <a16:rowId xmlns:a16="http://schemas.microsoft.com/office/drawing/2014/main" val="2825419502"/>
                  </a:ext>
                </a:extLst>
              </a:tr>
              <a:tr h="487680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altLang="zh-CN" sz="24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6:</a:t>
                      </a:r>
                      <a:endParaRPr lang="zh-CN" altLang="en-US" sz="24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182880" marR="182880" marT="91440" marB="9144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altLang="zh-CN" sz="24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     candidate  </a:t>
                      </a:r>
                      <a:r>
                        <a:rPr lang="en-US" altLang="zh-CN" sz="24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  </a:t>
                      </a:r>
                      <a:r>
                        <a:rPr lang="en-US" altLang="zh-CN" sz="24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false </a:t>
                      </a:r>
                      <a:endParaRPr lang="zh-CN" altLang="en-US" sz="24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182880" marR="182880" marT="91440" marB="91440" anchor="ctr"/>
                </a:tc>
                <a:extLst>
                  <a:ext uri="{0D108BD9-81ED-4DB2-BD59-A6C34878D82A}">
                    <a16:rowId xmlns:a16="http://schemas.microsoft.com/office/drawing/2014/main" val="1322390230"/>
                  </a:ext>
                </a:extLst>
              </a:tr>
              <a:tr h="487680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altLang="zh-CN" sz="24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7:</a:t>
                      </a:r>
                      <a:endParaRPr lang="zh-CN" altLang="en-US" sz="24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182880" marR="182880" marT="91440" marB="91440" anchor="ctr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altLang="zh-CN" sz="24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return</a:t>
                      </a:r>
                      <a:r>
                        <a:rPr lang="en-US" altLang="zh-CN" sz="24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candidate (true)</a:t>
                      </a:r>
                      <a:endParaRPr lang="zh-CN" altLang="en-US" sz="24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182880" marR="182880" marT="91440" marB="91440" anchor="ctr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25701185"/>
                  </a:ext>
                </a:extLst>
              </a:tr>
            </a:tbl>
          </a:graphicData>
        </a:graphic>
      </p:graphicFrame>
      <p:sp>
        <p:nvSpPr>
          <p:cNvPr id="23" name="文本框 22">
            <a:extLst>
              <a:ext uri="{FF2B5EF4-FFF2-40B4-BE49-F238E27FC236}">
                <a16:creationId xmlns:a16="http://schemas.microsoft.com/office/drawing/2014/main" id="{E29F9127-C35D-4433-9FA8-679B96C7C72F}"/>
              </a:ext>
            </a:extLst>
          </p:cNvPr>
          <p:cNvSpPr txBox="1"/>
          <p:nvPr/>
        </p:nvSpPr>
        <p:spPr>
          <a:xfrm>
            <a:off x="392394" y="11018493"/>
            <a:ext cx="667358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hangingPunct="1"/>
            <a:r>
              <a:rPr lang="en-US" altLang="zh-CN" sz="3200" b="0" kern="1200" dirty="0">
                <a:latin typeface="Arial"/>
                <a:ea typeface="黑体" panose="02010609060101010101" pitchFamily="49" charset="-122"/>
                <a:cs typeface="+mn-cs"/>
              </a:rPr>
              <a:t>Filter</a:t>
            </a:r>
            <a:r>
              <a:rPr lang="en-US" altLang="zh-CN" sz="2800" b="0" kern="1200" dirty="0">
                <a:latin typeface="Arial"/>
                <a:ea typeface="黑体" panose="02010609060101010101" pitchFamily="49" charset="-122"/>
                <a:cs typeface="+mn-cs"/>
              </a:rPr>
              <a:t> the keypoints with moving objects that might not have been present when the map was created by semantic</a:t>
            </a:r>
            <a:endParaRPr lang="zh-CN" altLang="en-US" sz="2800" b="0" kern="1200" dirty="0">
              <a:latin typeface="Arial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16608603-A750-4680-A382-7227AEA9B63B}"/>
              </a:ext>
            </a:extLst>
          </p:cNvPr>
          <p:cNvSpPr txBox="1"/>
          <p:nvPr/>
        </p:nvSpPr>
        <p:spPr>
          <a:xfrm>
            <a:off x="8093920" y="10723301"/>
            <a:ext cx="66735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hangingPunct="1"/>
            <a:r>
              <a:rPr lang="en-US" altLang="zh-CN" sz="3200" b="0" kern="1200" dirty="0">
                <a:latin typeface="Arial"/>
                <a:ea typeface="黑体" panose="02010609060101010101" pitchFamily="49" charset="-122"/>
                <a:cs typeface="+mn-cs"/>
              </a:rPr>
              <a:t>Filter</a:t>
            </a:r>
            <a:r>
              <a:rPr lang="en-US" altLang="zh-CN" sz="2800" b="0" kern="1200" dirty="0">
                <a:latin typeface="Arial"/>
                <a:ea typeface="黑体" panose="02010609060101010101" pitchFamily="49" charset="-122"/>
                <a:cs typeface="+mn-cs"/>
              </a:rPr>
              <a:t> the wrong localization results</a:t>
            </a:r>
            <a:endParaRPr lang="zh-CN" altLang="en-US" sz="2800" b="0" kern="1200" dirty="0">
              <a:latin typeface="Arial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CE576AB0-14D7-4403-8C29-998261254BEA}"/>
              </a:ext>
            </a:extLst>
          </p:cNvPr>
          <p:cNvSpPr txBox="1"/>
          <p:nvPr/>
        </p:nvSpPr>
        <p:spPr>
          <a:xfrm>
            <a:off x="17306637" y="8598594"/>
            <a:ext cx="64914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 algn="l" defTabSz="1828800" hangingPunct="1">
              <a:buFont typeface="+mj-ea"/>
              <a:buAutoNum type="circleNumDbPlain" startAt="3"/>
            </a:pPr>
            <a:r>
              <a:rPr lang="en-US" altLang="zh-CN" sz="3600" b="0" kern="1200" dirty="0">
                <a:latin typeface="Arial"/>
                <a:ea typeface="黑体" panose="02010609060101010101" pitchFamily="49" charset="-122"/>
                <a:cs typeface="+mn-cs"/>
              </a:rPr>
              <a:t>DBSCAN + PnP RANSAC</a:t>
            </a:r>
            <a:endParaRPr lang="zh-CN" altLang="en-US" sz="3600" b="0" kern="1200" dirty="0">
              <a:latin typeface="Arial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4A49212D-1FAA-4EC7-8A25-FC6DE5AD1A6F}"/>
              </a:ext>
            </a:extLst>
          </p:cNvPr>
          <p:cNvSpPr txBox="1"/>
          <p:nvPr/>
        </p:nvSpPr>
        <p:spPr>
          <a:xfrm>
            <a:off x="17297401" y="3502435"/>
            <a:ext cx="11620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 algn="l" defTabSz="1828800" hangingPunct="1">
              <a:buFont typeface="+mj-ea"/>
              <a:buAutoNum type="circleNumDbPlain"/>
            </a:pPr>
            <a:r>
              <a:rPr lang="en-US" altLang="zh-CN" sz="3600" b="0" kern="1200" dirty="0">
                <a:latin typeface="Arial"/>
                <a:ea typeface="黑体" panose="02010609060101010101" pitchFamily="49" charset="-122"/>
                <a:cs typeface="+mn-cs"/>
              </a:rPr>
              <a:t>+</a:t>
            </a:r>
            <a:endParaRPr lang="zh-CN" altLang="en-US" sz="3600" b="0" kern="1200" dirty="0">
              <a:latin typeface="Arial"/>
              <a:ea typeface="黑体" panose="02010609060101010101" pitchFamily="49" charset="-122"/>
              <a:cs typeface="+mn-cs"/>
            </a:endParaRPr>
          </a:p>
        </p:txBody>
      </p: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E027E315-E57E-4358-8429-29B78D13A171}"/>
              </a:ext>
            </a:extLst>
          </p:cNvPr>
          <p:cNvCxnSpPr/>
          <p:nvPr/>
        </p:nvCxnSpPr>
        <p:spPr>
          <a:xfrm>
            <a:off x="12401550" y="3090716"/>
            <a:ext cx="3314700" cy="0"/>
          </a:xfrm>
          <a:prstGeom prst="straightConnector1">
            <a:avLst/>
          </a:prstGeom>
          <a:ln w="28575">
            <a:solidFill>
              <a:schemeClr val="bg2">
                <a:lumMod val="65000"/>
              </a:schemeClr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文本框 28">
            <a:extLst>
              <a:ext uri="{FF2B5EF4-FFF2-40B4-BE49-F238E27FC236}">
                <a16:creationId xmlns:a16="http://schemas.microsoft.com/office/drawing/2014/main" id="{FA375C7C-CB75-4F1A-94CE-10515E69865F}"/>
              </a:ext>
            </a:extLst>
          </p:cNvPr>
          <p:cNvSpPr txBox="1"/>
          <p:nvPr/>
        </p:nvSpPr>
        <p:spPr>
          <a:xfrm>
            <a:off x="18459450" y="3523082"/>
            <a:ext cx="4457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 algn="l" defTabSz="1828800" hangingPunct="1">
              <a:buFont typeface="+mj-ea"/>
              <a:buAutoNum type="circleNumDbPlain" startAt="2"/>
            </a:pPr>
            <a:r>
              <a:rPr lang="en-US" altLang="zh-CN" sz="3600" b="0" kern="1200" dirty="0">
                <a:latin typeface="Arial"/>
                <a:ea typeface="黑体" panose="02010609060101010101" pitchFamily="49" charset="-122"/>
                <a:cs typeface="+mn-cs"/>
              </a:rPr>
              <a:t>+ PnP RANSAC</a:t>
            </a:r>
            <a:endParaRPr lang="zh-CN" altLang="en-US" sz="3600" b="0" kern="1200" dirty="0">
              <a:latin typeface="Arial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A9E7B197-BA39-44CF-8EBA-F865FE6D4213}"/>
              </a:ext>
            </a:extLst>
          </p:cNvPr>
          <p:cNvSpPr txBox="1"/>
          <p:nvPr/>
        </p:nvSpPr>
        <p:spPr>
          <a:xfrm>
            <a:off x="17297400" y="2891213"/>
            <a:ext cx="37609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1828800" hangingPunct="1"/>
            <a:r>
              <a:rPr lang="en-US" altLang="zh-CN" sz="3200" b="0" kern="1200" dirty="0">
                <a:solidFill>
                  <a:srgbClr val="036A38"/>
                </a:solidFill>
                <a:latin typeface="Arial"/>
                <a:ea typeface="黑体" panose="02010609060101010101" pitchFamily="49" charset="-122"/>
                <a:cs typeface="+mn-cs"/>
              </a:rPr>
              <a:t>Coarse localization:</a:t>
            </a:r>
            <a:endParaRPr lang="zh-CN" altLang="en-US" sz="3200" b="0" kern="1200" dirty="0">
              <a:solidFill>
                <a:srgbClr val="036A38"/>
              </a:solidFill>
              <a:latin typeface="Arial"/>
              <a:ea typeface="黑体" panose="02010609060101010101" pitchFamily="49" charset="-122"/>
              <a:cs typeface="+mn-cs"/>
            </a:endParaRPr>
          </a:p>
        </p:txBody>
      </p: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438A16BF-2976-4F3B-9366-C52C343BBD06}"/>
              </a:ext>
            </a:extLst>
          </p:cNvPr>
          <p:cNvCxnSpPr>
            <a:cxnSpLocks/>
          </p:cNvCxnSpPr>
          <p:nvPr/>
        </p:nvCxnSpPr>
        <p:spPr>
          <a:xfrm>
            <a:off x="17659350" y="4671867"/>
            <a:ext cx="0" cy="2948134"/>
          </a:xfrm>
          <a:prstGeom prst="straightConnector1">
            <a:avLst/>
          </a:prstGeom>
          <a:ln w="28575">
            <a:solidFill>
              <a:schemeClr val="bg2">
                <a:lumMod val="65000"/>
              </a:schemeClr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矩形 33">
            <a:extLst>
              <a:ext uri="{FF2B5EF4-FFF2-40B4-BE49-F238E27FC236}">
                <a16:creationId xmlns:a16="http://schemas.microsoft.com/office/drawing/2014/main" id="{A2778E32-ECBD-4481-BCDF-33DF675F02B8}"/>
              </a:ext>
            </a:extLst>
          </p:cNvPr>
          <p:cNvSpPr/>
          <p:nvPr/>
        </p:nvSpPr>
        <p:spPr>
          <a:xfrm>
            <a:off x="17297400" y="2891212"/>
            <a:ext cx="6286496" cy="1370528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/>
            <a:endParaRPr lang="zh-CN" altLang="en-US" sz="3600" b="0" kern="1200">
              <a:solidFill>
                <a:srgbClr val="FFFFFF"/>
              </a:solidFill>
              <a:latin typeface="Arial"/>
              <a:ea typeface="黑体" panose="02010609060101010101" pitchFamily="49" charset="-122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2B083964-B581-4B29-A678-96A870CD9546}"/>
              </a:ext>
            </a:extLst>
          </p:cNvPr>
          <p:cNvSpPr txBox="1"/>
          <p:nvPr/>
        </p:nvSpPr>
        <p:spPr>
          <a:xfrm>
            <a:off x="17306636" y="8071025"/>
            <a:ext cx="32367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1828800" hangingPunct="1"/>
            <a:r>
              <a:rPr lang="en-US" altLang="zh-CN" sz="3200" b="0" kern="1200" dirty="0">
                <a:solidFill>
                  <a:srgbClr val="036A38"/>
                </a:solidFill>
                <a:latin typeface="Arial"/>
                <a:ea typeface="黑体" panose="02010609060101010101" pitchFamily="49" charset="-122"/>
                <a:cs typeface="+mn-cs"/>
              </a:rPr>
              <a:t>Fine localization:</a:t>
            </a:r>
            <a:endParaRPr lang="zh-CN" altLang="en-US" sz="3200" b="0" kern="1200" dirty="0">
              <a:solidFill>
                <a:srgbClr val="036A38"/>
              </a:solidFill>
              <a:latin typeface="Arial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7F1B12C0-875B-4554-AC77-CB8186FEF2A7}"/>
              </a:ext>
            </a:extLst>
          </p:cNvPr>
          <p:cNvSpPr txBox="1"/>
          <p:nvPr/>
        </p:nvSpPr>
        <p:spPr>
          <a:xfrm>
            <a:off x="18191527" y="5601790"/>
            <a:ext cx="539234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hangingPunct="1"/>
            <a:r>
              <a:rPr lang="en-US" altLang="zh-CN" sz="2800" kern="1200" dirty="0">
                <a:latin typeface="Arial"/>
                <a:ea typeface="黑体" panose="02010609060101010101" pitchFamily="49" charset="-122"/>
                <a:cs typeface="+mn-cs"/>
              </a:rPr>
              <a:t>if</a:t>
            </a:r>
            <a:r>
              <a:rPr lang="en-US" altLang="zh-CN" sz="2800" b="0" kern="1200" dirty="0">
                <a:latin typeface="Arial"/>
                <a:ea typeface="黑体" panose="02010609060101010101" pitchFamily="49" charset="-122"/>
                <a:cs typeface="+mn-cs"/>
              </a:rPr>
              <a:t> the inlier number of best candidate is too low </a:t>
            </a:r>
            <a:endParaRPr lang="zh-CN" altLang="en-US" sz="2800" b="0" kern="1200" dirty="0">
              <a:latin typeface="Arial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623A3E47-EDCE-476C-BE44-192B3765179A}"/>
              </a:ext>
            </a:extLst>
          </p:cNvPr>
          <p:cNvSpPr/>
          <p:nvPr/>
        </p:nvSpPr>
        <p:spPr>
          <a:xfrm>
            <a:off x="17306608" y="8025154"/>
            <a:ext cx="6286496" cy="1370528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/>
            <a:endParaRPr lang="zh-CN" altLang="en-US" sz="3600" b="0" kern="1200">
              <a:solidFill>
                <a:srgbClr val="FFFFFF"/>
              </a:solidFill>
              <a:latin typeface="Arial"/>
              <a:ea typeface="黑体" panose="02010609060101010101" pitchFamily="49" charset="-122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B38730ED-15D1-44B3-8427-70BF9D579BEA}"/>
              </a:ext>
            </a:extLst>
          </p:cNvPr>
          <p:cNvSpPr/>
          <p:nvPr/>
        </p:nvSpPr>
        <p:spPr>
          <a:xfrm>
            <a:off x="16971938" y="10754076"/>
            <a:ext cx="724268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defTabSz="1828800" hangingPunct="1"/>
            <a:r>
              <a:rPr lang="zh-CN" altLang="en-US" sz="2800" b="0" kern="1200" dirty="0">
                <a:latin typeface="Arial"/>
                <a:ea typeface="黑体" panose="02010609060101010101" pitchFamily="49" charset="-122"/>
                <a:cs typeface="+mn-cs"/>
              </a:rPr>
              <a:t>Cluster the matching points of all candidates</a:t>
            </a:r>
          </a:p>
        </p:txBody>
      </p:sp>
      <p:sp>
        <p:nvSpPr>
          <p:cNvPr id="39" name="弧形 38">
            <a:extLst>
              <a:ext uri="{FF2B5EF4-FFF2-40B4-BE49-F238E27FC236}">
                <a16:creationId xmlns:a16="http://schemas.microsoft.com/office/drawing/2014/main" id="{7C118983-12BD-44B7-B424-86EAE8128F8F}"/>
              </a:ext>
            </a:extLst>
          </p:cNvPr>
          <p:cNvSpPr/>
          <p:nvPr/>
        </p:nvSpPr>
        <p:spPr>
          <a:xfrm rot="14229416">
            <a:off x="1086360" y="9231198"/>
            <a:ext cx="2524588" cy="2523540"/>
          </a:xfrm>
          <a:prstGeom prst="arc">
            <a:avLst>
              <a:gd name="adj1" fmla="val 16200000"/>
              <a:gd name="adj2" fmla="val 7917"/>
            </a:avLst>
          </a:prstGeom>
          <a:ln>
            <a:headEnd type="arrow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defTabSz="1828800" hangingPunct="1"/>
            <a:endParaRPr lang="zh-CN" altLang="en-US" sz="3600" b="0" kern="1200">
              <a:solidFill>
                <a:srgbClr val="000000"/>
              </a:solidFill>
              <a:latin typeface="Arial"/>
              <a:ea typeface="黑体" panose="02010609060101010101" pitchFamily="49" charset="-122"/>
            </a:endParaRPr>
          </a:p>
        </p:txBody>
      </p:sp>
      <p:sp>
        <p:nvSpPr>
          <p:cNvPr id="40" name="弧形 39">
            <a:extLst>
              <a:ext uri="{FF2B5EF4-FFF2-40B4-BE49-F238E27FC236}">
                <a16:creationId xmlns:a16="http://schemas.microsoft.com/office/drawing/2014/main" id="{AEDFB58C-9F2F-4FDD-8CF1-8C8A2171B83C}"/>
              </a:ext>
            </a:extLst>
          </p:cNvPr>
          <p:cNvSpPr/>
          <p:nvPr/>
        </p:nvSpPr>
        <p:spPr>
          <a:xfrm rot="14229416">
            <a:off x="7873186" y="8799032"/>
            <a:ext cx="2524588" cy="2523540"/>
          </a:xfrm>
          <a:prstGeom prst="arc">
            <a:avLst>
              <a:gd name="adj1" fmla="val 16200000"/>
              <a:gd name="adj2" fmla="val 7917"/>
            </a:avLst>
          </a:prstGeom>
          <a:ln>
            <a:headEnd type="arrow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defTabSz="1828800" hangingPunct="1"/>
            <a:endParaRPr lang="zh-CN" altLang="en-US" sz="3600" b="0" kern="1200">
              <a:solidFill>
                <a:srgbClr val="000000"/>
              </a:solidFill>
              <a:latin typeface="Arial"/>
              <a:ea typeface="黑体" panose="02010609060101010101" pitchFamily="49" charset="-122"/>
            </a:endParaRPr>
          </a:p>
        </p:txBody>
      </p:sp>
      <p:sp>
        <p:nvSpPr>
          <p:cNvPr id="41" name="弧形 40">
            <a:extLst>
              <a:ext uri="{FF2B5EF4-FFF2-40B4-BE49-F238E27FC236}">
                <a16:creationId xmlns:a16="http://schemas.microsoft.com/office/drawing/2014/main" id="{F3E20027-8FC4-4522-ADD3-CFDA8366E48C}"/>
              </a:ext>
            </a:extLst>
          </p:cNvPr>
          <p:cNvSpPr/>
          <p:nvPr/>
        </p:nvSpPr>
        <p:spPr>
          <a:xfrm rot="14229416">
            <a:off x="17623708" y="9041408"/>
            <a:ext cx="2524588" cy="2523540"/>
          </a:xfrm>
          <a:prstGeom prst="arc">
            <a:avLst>
              <a:gd name="adj1" fmla="val 16200000"/>
              <a:gd name="adj2" fmla="val 7917"/>
            </a:avLst>
          </a:prstGeom>
          <a:ln>
            <a:headEnd type="arrow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defTabSz="1828800" hangingPunct="1"/>
            <a:endParaRPr lang="zh-CN" altLang="en-US" sz="3600" b="0" kern="1200">
              <a:solidFill>
                <a:srgbClr val="000000"/>
              </a:solidFill>
              <a:latin typeface="Arial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955804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完成情况</a:t>
            </a:r>
          </a:p>
        </p:txBody>
      </p:sp>
    </p:spTree>
    <p:extLst>
      <p:ext uri="{BB962C8B-B14F-4D97-AF65-F5344CB8AC3E}">
        <p14:creationId xmlns:p14="http://schemas.microsoft.com/office/powerpoint/2010/main" val="1747807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经验总结及待改善方向</a:t>
            </a:r>
          </a:p>
        </p:txBody>
      </p:sp>
    </p:spTree>
    <p:extLst>
      <p:ext uri="{BB962C8B-B14F-4D97-AF65-F5344CB8AC3E}">
        <p14:creationId xmlns:p14="http://schemas.microsoft.com/office/powerpoint/2010/main" val="27942883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目录</a:t>
            </a:r>
          </a:p>
        </p:txBody>
      </p:sp>
      <p:grpSp>
        <p:nvGrpSpPr>
          <p:cNvPr id="20" name="组合 19"/>
          <p:cNvGrpSpPr/>
          <p:nvPr/>
        </p:nvGrpSpPr>
        <p:grpSpPr>
          <a:xfrm>
            <a:off x="776506" y="3488706"/>
            <a:ext cx="21388550" cy="7886430"/>
            <a:chOff x="2070340" y="1521952"/>
            <a:chExt cx="5003320" cy="2763021"/>
          </a:xfrm>
        </p:grpSpPr>
        <p:grpSp>
          <p:nvGrpSpPr>
            <p:cNvPr id="21" name="组合 20"/>
            <p:cNvGrpSpPr/>
            <p:nvPr/>
          </p:nvGrpSpPr>
          <p:grpSpPr>
            <a:xfrm>
              <a:off x="2070340" y="1521952"/>
              <a:ext cx="5003320" cy="437128"/>
              <a:chOff x="2070340" y="1521952"/>
              <a:chExt cx="5003320" cy="437128"/>
            </a:xfrm>
          </p:grpSpPr>
          <p:sp>
            <p:nvSpPr>
              <p:cNvPr id="34" name="Rectangle 5"/>
              <p:cNvSpPr>
                <a:spLocks noChangeArrowheads="1"/>
              </p:cNvSpPr>
              <p:nvPr/>
            </p:nvSpPr>
            <p:spPr bwMode="gray">
              <a:xfrm>
                <a:off x="2070340" y="1521952"/>
                <a:ext cx="582886" cy="437128"/>
              </a:xfrm>
              <a:prstGeom prst="rect">
                <a:avLst/>
              </a:prstGeom>
              <a:solidFill>
                <a:schemeClr val="bg1"/>
              </a:solidFill>
              <a:ln w="9525" algn="ctr">
                <a:solidFill>
                  <a:schemeClr val="tx1">
                    <a:lumMod val="50000"/>
                    <a:lumOff val="50000"/>
                  </a:schemeClr>
                </a:solidFill>
                <a:miter lim="800000"/>
              </a:ln>
              <a:effectLst>
                <a:outerShdw dist="35921" dir="2700000" algn="ctr" rotWithShape="0">
                  <a:srgbClr val="FFFFFF"/>
                </a:outerShdw>
              </a:effectLst>
            </p:spPr>
            <p:txBody>
              <a:bodyPr wrap="none" lIns="118800" rIns="45720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None/>
                  <a:defRPr/>
                </a:pPr>
                <a:r>
                  <a:rPr kumimoji="0" lang="en-US" altLang="zh-CN" sz="4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5E5E5E"/>
                    </a:solidFill>
                    <a:effectLst/>
                    <a:uLnTx/>
                    <a:uFillTx/>
                    <a:latin typeface="OPPOSans M" panose="00020600040101010101" charset="-122"/>
                    <a:ea typeface="OPPOSans M" panose="00020600040101010101" charset="-122"/>
                    <a:cs typeface="Arial" panose="020B0604020202020204" pitchFamily="34" charset="0"/>
                  </a:rPr>
                  <a:t>1</a:t>
                </a:r>
                <a:endParaRPr kumimoji="0" lang="en-US" altLang="ja-JP" sz="4800" b="0" i="0" u="none" strike="noStrike" kern="1200" cap="none" spc="0" normalizeH="0" baseline="0" noProof="0" dirty="0">
                  <a:ln>
                    <a:noFill/>
                  </a:ln>
                  <a:solidFill>
                    <a:srgbClr val="5E5E5E"/>
                  </a:solidFill>
                  <a:effectLst/>
                  <a:uLnTx/>
                  <a:uFillTx/>
                  <a:latin typeface="OPPOSans M" panose="00020600040101010101" charset="-122"/>
                  <a:ea typeface="OPPOSans M" panose="00020600040101010101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35" name="Rectangle 6"/>
              <p:cNvSpPr>
                <a:spLocks noChangeArrowheads="1"/>
              </p:cNvSpPr>
              <p:nvPr/>
            </p:nvSpPr>
            <p:spPr bwMode="gray">
              <a:xfrm>
                <a:off x="2705865" y="1521952"/>
                <a:ext cx="4367795" cy="437128"/>
              </a:xfrm>
              <a:prstGeom prst="rect">
                <a:avLst/>
              </a:prstGeom>
              <a:solidFill>
                <a:schemeClr val="bg1"/>
              </a:solidFill>
              <a:ln w="6350" algn="ctr">
                <a:solidFill>
                  <a:schemeClr val="tx1">
                    <a:lumMod val="50000"/>
                    <a:lumOff val="50000"/>
                  </a:schemeClr>
                </a:solidFill>
                <a:miter lim="800000"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45720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defRPr/>
                </a:pPr>
                <a:r>
                  <a:rPr kumimoji="0" lang="zh-CN" altLang="en-US" sz="4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5E5E5E"/>
                    </a:solidFill>
                    <a:effectLst/>
                    <a:uLnTx/>
                    <a:uFillTx/>
                    <a:latin typeface="OPPOSans M" panose="00020600040101010101" charset="-122"/>
                    <a:ea typeface="OPPOSans M" panose="00020600040101010101" charset="-122"/>
                    <a:cs typeface="+mn-cs"/>
                  </a:rPr>
                  <a:t>实习计划完成情况总览</a:t>
                </a:r>
                <a:endParaRPr kumimoji="0" lang="en-US" altLang="zh-CN" sz="4800" b="0" i="0" u="none" strike="noStrike" kern="1200" cap="none" spc="0" normalizeH="0" baseline="0" noProof="0" dirty="0">
                  <a:ln>
                    <a:noFill/>
                  </a:ln>
                  <a:solidFill>
                    <a:srgbClr val="5E5E5E"/>
                  </a:solidFill>
                  <a:effectLst/>
                  <a:uLnTx/>
                  <a:uFillTx/>
                  <a:latin typeface="OPPOSans M" panose="00020600040101010101" charset="-122"/>
                  <a:ea typeface="OPPOSans M" panose="00020600040101010101" charset="-122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2070340" y="2103068"/>
              <a:ext cx="5003320" cy="437806"/>
              <a:chOff x="2070340" y="2187007"/>
              <a:chExt cx="5003320" cy="437806"/>
            </a:xfrm>
          </p:grpSpPr>
          <p:sp>
            <p:nvSpPr>
              <p:cNvPr id="32" name="Rectangle 7"/>
              <p:cNvSpPr>
                <a:spLocks noChangeArrowheads="1"/>
              </p:cNvSpPr>
              <p:nvPr/>
            </p:nvSpPr>
            <p:spPr bwMode="gray">
              <a:xfrm>
                <a:off x="2070340" y="2187007"/>
                <a:ext cx="582886" cy="437806"/>
              </a:xfrm>
              <a:prstGeom prst="rect">
                <a:avLst/>
              </a:prstGeom>
              <a:solidFill>
                <a:schemeClr val="bg1"/>
              </a:solidFill>
              <a:ln w="9525" algn="ctr">
                <a:solidFill>
                  <a:srgbClr val="FFFFFF">
                    <a:lumMod val="65000"/>
                  </a:srgbClr>
                </a:solidFill>
                <a:miter lim="800000"/>
              </a:ln>
              <a:effectLst>
                <a:outerShdw dist="35921" dir="2700000" algn="ctr" rotWithShape="0">
                  <a:srgbClr val="FFFFFF"/>
                </a:outerShdw>
              </a:effectLst>
            </p:spPr>
            <p:txBody>
              <a:bodyPr wrap="none" lIns="118800" rIns="45720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None/>
                  <a:defRPr/>
                </a:pPr>
                <a:r>
                  <a:rPr kumimoji="0" lang="en-US" altLang="zh-CN" sz="4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5E5E5E"/>
                    </a:solidFill>
                    <a:effectLst/>
                    <a:uLnTx/>
                    <a:uFillTx/>
                    <a:latin typeface="OPPOSans M" panose="00020600040101010101" charset="-122"/>
                    <a:ea typeface="OPPOSans M" panose="00020600040101010101" charset="-122"/>
                    <a:cs typeface="Arial" panose="020B0604020202020204" pitchFamily="34" charset="0"/>
                  </a:rPr>
                  <a:t>2</a:t>
                </a:r>
              </a:p>
            </p:txBody>
          </p:sp>
          <p:sp>
            <p:nvSpPr>
              <p:cNvPr id="33" name="Rectangle 8"/>
              <p:cNvSpPr>
                <a:spLocks noChangeArrowheads="1"/>
              </p:cNvSpPr>
              <p:nvPr/>
            </p:nvSpPr>
            <p:spPr bwMode="gray">
              <a:xfrm>
                <a:off x="2705866" y="2187007"/>
                <a:ext cx="4367794" cy="437806"/>
              </a:xfrm>
              <a:prstGeom prst="rect">
                <a:avLst/>
              </a:prstGeom>
              <a:solidFill>
                <a:schemeClr val="bg1"/>
              </a:solidFill>
              <a:ln w="6350" algn="ctr">
                <a:solidFill>
                  <a:srgbClr val="FFFFFF">
                    <a:lumMod val="65000"/>
                  </a:srgbClr>
                </a:solidFill>
                <a:miter lim="800000"/>
              </a:ln>
            </p:spPr>
            <p:txBody>
              <a:bodyPr wrap="none" anchor="ctr"/>
              <a:lstStyle/>
              <a:p>
                <a:pPr marL="0" marR="0" lvl="0" indent="0" algn="l" defTabSz="45720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defRPr/>
                </a:pPr>
                <a:r>
                  <a:rPr kumimoji="0" lang="zh-CN" altLang="en-US" sz="4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5E5E5E"/>
                    </a:solidFill>
                    <a:effectLst/>
                    <a:uLnTx/>
                    <a:uFillTx/>
                    <a:latin typeface="OPPOSans M" panose="00020600040101010101" charset="-122"/>
                    <a:ea typeface="OPPOSans M" panose="00020600040101010101" charset="-122"/>
                    <a:cs typeface="+mn-cs"/>
                  </a:rPr>
                  <a:t>实习期间核心产出与总结反思</a:t>
                </a:r>
                <a:endParaRPr kumimoji="0" lang="en-US" altLang="zh-CN" sz="4800" b="0" i="0" u="none" strike="noStrike" kern="1200" cap="none" spc="0" normalizeH="0" baseline="0" noProof="0" dirty="0">
                  <a:ln>
                    <a:noFill/>
                  </a:ln>
                  <a:solidFill>
                    <a:srgbClr val="5E5E5E"/>
                  </a:solidFill>
                  <a:effectLst/>
                  <a:uLnTx/>
                  <a:uFillTx/>
                  <a:latin typeface="OPPOSans M" panose="00020600040101010101" charset="-122"/>
                  <a:ea typeface="OPPOSans M" panose="00020600040101010101" charset="-122"/>
                  <a:cs typeface="+mn-cs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2070340" y="3266656"/>
              <a:ext cx="5003320" cy="437806"/>
              <a:chOff x="2070340" y="3393238"/>
              <a:chExt cx="5003320" cy="437806"/>
            </a:xfrm>
          </p:grpSpPr>
          <p:sp>
            <p:nvSpPr>
              <p:cNvPr id="30" name="Rectangle 7"/>
              <p:cNvSpPr>
                <a:spLocks noChangeArrowheads="1"/>
              </p:cNvSpPr>
              <p:nvPr/>
            </p:nvSpPr>
            <p:spPr bwMode="gray">
              <a:xfrm>
                <a:off x="2070340" y="3393238"/>
                <a:ext cx="582886" cy="437806"/>
              </a:xfrm>
              <a:prstGeom prst="rect">
                <a:avLst/>
              </a:prstGeom>
              <a:noFill/>
              <a:ln w="9525" algn="ctr">
                <a:solidFill>
                  <a:srgbClr val="FFFFFF">
                    <a:lumMod val="65000"/>
                  </a:srgbClr>
                </a:solidFill>
                <a:miter lim="800000"/>
              </a:ln>
              <a:effectLst>
                <a:outerShdw dist="35921" dir="2700000" algn="ctr" rotWithShape="0">
                  <a:srgbClr val="FFFFFF"/>
                </a:outerShdw>
              </a:effectLst>
            </p:spPr>
            <p:txBody>
              <a:bodyPr wrap="none" lIns="118800" rIns="45720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None/>
                  <a:defRPr/>
                </a:pPr>
                <a:r>
                  <a:rPr kumimoji="0" lang="en-US" altLang="zh-CN" sz="4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5E5E5E"/>
                    </a:solidFill>
                    <a:effectLst/>
                    <a:uLnTx/>
                    <a:uFillTx/>
                    <a:latin typeface="OPPOSans M" panose="00020600040101010101" charset="-122"/>
                    <a:ea typeface="OPPOSans M" panose="00020600040101010101" charset="-122"/>
                    <a:cs typeface="Arial" panose="020B0604020202020204" pitchFamily="34" charset="0"/>
                  </a:rPr>
                  <a:t>4</a:t>
                </a:r>
              </a:p>
            </p:txBody>
          </p:sp>
          <p:sp>
            <p:nvSpPr>
              <p:cNvPr id="31" name="Rectangle 8"/>
              <p:cNvSpPr>
                <a:spLocks noChangeArrowheads="1"/>
              </p:cNvSpPr>
              <p:nvPr/>
            </p:nvSpPr>
            <p:spPr bwMode="gray">
              <a:xfrm>
                <a:off x="2705866" y="3393238"/>
                <a:ext cx="4367794" cy="437806"/>
              </a:xfrm>
              <a:prstGeom prst="rect">
                <a:avLst/>
              </a:prstGeom>
              <a:solidFill>
                <a:srgbClr val="FFFFFF"/>
              </a:solidFill>
              <a:ln w="6350" algn="ctr">
                <a:solidFill>
                  <a:srgbClr val="FFFFFF">
                    <a:lumMod val="65000"/>
                  </a:srgbClr>
                </a:solidFill>
                <a:miter lim="800000"/>
              </a:ln>
            </p:spPr>
            <p:txBody>
              <a:bodyPr wrap="none" anchor="ctr"/>
              <a:lstStyle/>
              <a:p>
                <a:pPr marL="0" marR="0" lvl="0" indent="0" algn="l" defTabSz="45720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defRPr/>
                </a:pPr>
                <a:r>
                  <a:rPr kumimoji="0" lang="zh-CN" altLang="en-US" sz="4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5E5E5E"/>
                    </a:solidFill>
                    <a:effectLst/>
                    <a:uLnTx/>
                    <a:uFillTx/>
                    <a:latin typeface="OPPOSans M" panose="00020600040101010101" charset="-122"/>
                    <a:ea typeface="OPPOSans M" panose="00020600040101010101" charset="-122"/>
                    <a:cs typeface="+mn-cs"/>
                  </a:rPr>
                  <a:t>对于公司文化的理解</a:t>
                </a:r>
                <a:endParaRPr kumimoji="0" lang="en-US" altLang="zh-CN" sz="4800" b="0" i="0" u="none" strike="noStrike" kern="1200" cap="none" spc="0" normalizeH="0" baseline="0" noProof="0" dirty="0">
                  <a:ln>
                    <a:noFill/>
                  </a:ln>
                  <a:solidFill>
                    <a:srgbClr val="5E5E5E"/>
                  </a:solidFill>
                  <a:effectLst/>
                  <a:uLnTx/>
                  <a:uFillTx/>
                  <a:latin typeface="OPPOSans M" panose="00020600040101010101" charset="-122"/>
                  <a:ea typeface="OPPOSans M" panose="00020600040101010101" charset="-122"/>
                  <a:cs typeface="+mn-cs"/>
                </a:endParaRPr>
              </a:p>
            </p:txBody>
          </p:sp>
        </p:grpSp>
        <p:grpSp>
          <p:nvGrpSpPr>
            <p:cNvPr id="24" name="组合 23"/>
            <p:cNvGrpSpPr/>
            <p:nvPr/>
          </p:nvGrpSpPr>
          <p:grpSpPr>
            <a:xfrm>
              <a:off x="2070340" y="3848450"/>
              <a:ext cx="5003320" cy="436523"/>
              <a:chOff x="2070340" y="4059577"/>
              <a:chExt cx="5003320" cy="436523"/>
            </a:xfrm>
          </p:grpSpPr>
          <p:sp>
            <p:nvSpPr>
              <p:cNvPr id="28" name="Rectangle 7"/>
              <p:cNvSpPr>
                <a:spLocks noChangeArrowheads="1"/>
              </p:cNvSpPr>
              <p:nvPr/>
            </p:nvSpPr>
            <p:spPr bwMode="gray">
              <a:xfrm>
                <a:off x="2070340" y="4059577"/>
                <a:ext cx="582886" cy="436523"/>
              </a:xfrm>
              <a:prstGeom prst="rect">
                <a:avLst/>
              </a:prstGeom>
              <a:noFill/>
              <a:ln w="9525" algn="ctr">
                <a:solidFill>
                  <a:srgbClr val="FFFFFF">
                    <a:lumMod val="65000"/>
                  </a:srgbClr>
                </a:solidFill>
                <a:miter lim="800000"/>
              </a:ln>
              <a:effectLst>
                <a:outerShdw dist="35921" dir="2700000" algn="ctr" rotWithShape="0">
                  <a:srgbClr val="FFFFFF"/>
                </a:outerShdw>
              </a:effectLst>
            </p:spPr>
            <p:txBody>
              <a:bodyPr wrap="none" lIns="118800" rIns="45720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None/>
                  <a:defRPr/>
                </a:pPr>
                <a:r>
                  <a:rPr kumimoji="0" lang="en-US" altLang="zh-CN" sz="4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5E5E5E"/>
                    </a:solidFill>
                    <a:effectLst/>
                    <a:uLnTx/>
                    <a:uFillTx/>
                    <a:latin typeface="OPPOSans M" panose="00020600040101010101" charset="-122"/>
                    <a:ea typeface="OPPOSans M" panose="00020600040101010101" charset="-122"/>
                    <a:cs typeface="Arial" panose="020B0604020202020204" pitchFamily="34" charset="0"/>
                  </a:rPr>
                  <a:t>5</a:t>
                </a:r>
              </a:p>
            </p:txBody>
          </p:sp>
          <p:sp>
            <p:nvSpPr>
              <p:cNvPr id="29" name="Rectangle 8"/>
              <p:cNvSpPr>
                <a:spLocks noChangeArrowheads="1"/>
              </p:cNvSpPr>
              <p:nvPr/>
            </p:nvSpPr>
            <p:spPr bwMode="gray">
              <a:xfrm>
                <a:off x="2705866" y="4059577"/>
                <a:ext cx="4367794" cy="436523"/>
              </a:xfrm>
              <a:prstGeom prst="rect">
                <a:avLst/>
              </a:prstGeom>
              <a:solidFill>
                <a:srgbClr val="FFFFFF"/>
              </a:solidFill>
              <a:ln w="6350" algn="ctr">
                <a:solidFill>
                  <a:srgbClr val="FFFFFF">
                    <a:lumMod val="65000"/>
                  </a:srgbClr>
                </a:solidFill>
                <a:miter lim="800000"/>
              </a:ln>
            </p:spPr>
            <p:txBody>
              <a:bodyPr wrap="none" anchor="ctr"/>
              <a:lstStyle/>
              <a:p>
                <a:pPr marL="0" marR="0" lvl="0" indent="0" algn="l" defTabSz="45720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defRPr/>
                </a:pPr>
                <a:r>
                  <a:rPr kumimoji="0" lang="zh-CN" altLang="en-US" sz="4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5E5E5E"/>
                    </a:solidFill>
                    <a:effectLst/>
                    <a:uLnTx/>
                    <a:uFillTx/>
                    <a:latin typeface="OPPOSans M" panose="00020600040101010101" charset="-122"/>
                    <a:ea typeface="OPPOSans M" panose="00020600040101010101" charset="-122"/>
                    <a:cs typeface="+mn-cs"/>
                  </a:rPr>
                  <a:t>对部门</a:t>
                </a:r>
                <a:r>
                  <a:rPr kumimoji="0" lang="en-US" altLang="zh-CN" sz="4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5E5E5E"/>
                    </a:solidFill>
                    <a:effectLst/>
                    <a:uLnTx/>
                    <a:uFillTx/>
                    <a:latin typeface="OPPOSans M" panose="00020600040101010101" charset="-122"/>
                    <a:ea typeface="OPPOSans M" panose="00020600040101010101" charset="-122"/>
                    <a:cs typeface="+mn-cs"/>
                  </a:rPr>
                  <a:t>/</a:t>
                </a:r>
                <a:r>
                  <a:rPr kumimoji="0" lang="zh-CN" altLang="en-US" sz="4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5E5E5E"/>
                    </a:solidFill>
                    <a:effectLst/>
                    <a:uLnTx/>
                    <a:uFillTx/>
                    <a:latin typeface="OPPOSans M" panose="00020600040101010101" charset="-122"/>
                    <a:ea typeface="OPPOSans M" panose="00020600040101010101" charset="-122"/>
                    <a:cs typeface="+mn-cs"/>
                  </a:rPr>
                  <a:t>团队的建议</a:t>
                </a:r>
                <a:endParaRPr kumimoji="0" lang="en-US" altLang="zh-CN" sz="4800" b="0" i="0" u="none" strike="noStrike" kern="1200" cap="none" spc="0" normalizeH="0" baseline="0" noProof="0" dirty="0">
                  <a:ln>
                    <a:noFill/>
                  </a:ln>
                  <a:solidFill>
                    <a:srgbClr val="5E5E5E"/>
                  </a:solidFill>
                  <a:effectLst/>
                  <a:uLnTx/>
                  <a:uFillTx/>
                  <a:latin typeface="OPPOSans M" panose="00020600040101010101" charset="-122"/>
                  <a:ea typeface="OPPOSans M" panose="00020600040101010101" charset="-122"/>
                  <a:cs typeface="+mn-cs"/>
                </a:endParaRPr>
              </a:p>
            </p:txBody>
          </p:sp>
        </p:grpSp>
        <p:grpSp>
          <p:nvGrpSpPr>
            <p:cNvPr id="25" name="组合 24"/>
            <p:cNvGrpSpPr/>
            <p:nvPr/>
          </p:nvGrpSpPr>
          <p:grpSpPr>
            <a:xfrm>
              <a:off x="2070340" y="2684862"/>
              <a:ext cx="5003320" cy="437806"/>
              <a:chOff x="2070340" y="2790122"/>
              <a:chExt cx="5003320" cy="437806"/>
            </a:xfrm>
          </p:grpSpPr>
          <p:sp>
            <p:nvSpPr>
              <p:cNvPr id="26" name="Rectangle 7"/>
              <p:cNvSpPr>
                <a:spLocks noChangeArrowheads="1"/>
              </p:cNvSpPr>
              <p:nvPr/>
            </p:nvSpPr>
            <p:spPr bwMode="gray">
              <a:xfrm>
                <a:off x="2070340" y="2790122"/>
                <a:ext cx="582886" cy="437806"/>
              </a:xfrm>
              <a:prstGeom prst="rect">
                <a:avLst/>
              </a:prstGeom>
              <a:solidFill>
                <a:srgbClr val="046A38"/>
              </a:solidFill>
              <a:ln w="9525" algn="ctr">
                <a:solidFill>
                  <a:srgbClr val="FFFFFF">
                    <a:lumMod val="65000"/>
                  </a:srgbClr>
                </a:solidFill>
                <a:miter lim="800000"/>
              </a:ln>
              <a:effectLst>
                <a:outerShdw dist="35921" dir="2700000" algn="ctr" rotWithShape="0">
                  <a:srgbClr val="FFFFFF"/>
                </a:outerShdw>
              </a:effectLst>
            </p:spPr>
            <p:txBody>
              <a:bodyPr wrap="none" lIns="118800" rIns="45720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None/>
                  <a:defRPr/>
                </a:pPr>
                <a:r>
                  <a:rPr kumimoji="0" lang="en-US" altLang="zh-CN" sz="4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OPPOSans M" panose="00020600040101010101" charset="-122"/>
                    <a:ea typeface="OPPOSans M" panose="00020600040101010101" charset="-122"/>
                    <a:cs typeface="Arial" panose="020B0604020202020204" pitchFamily="34" charset="0"/>
                  </a:rPr>
                  <a:t>3</a:t>
                </a:r>
              </a:p>
            </p:txBody>
          </p:sp>
          <p:sp>
            <p:nvSpPr>
              <p:cNvPr id="27" name="Rectangle 8"/>
              <p:cNvSpPr>
                <a:spLocks noChangeArrowheads="1"/>
              </p:cNvSpPr>
              <p:nvPr/>
            </p:nvSpPr>
            <p:spPr bwMode="gray">
              <a:xfrm>
                <a:off x="2705866" y="2790122"/>
                <a:ext cx="4367794" cy="437806"/>
              </a:xfrm>
              <a:prstGeom prst="rect">
                <a:avLst/>
              </a:prstGeom>
              <a:solidFill>
                <a:srgbClr val="046A38"/>
              </a:solidFill>
              <a:ln w="6350" algn="ctr">
                <a:solidFill>
                  <a:srgbClr val="FFFFFF">
                    <a:lumMod val="65000"/>
                  </a:srgbClr>
                </a:solidFill>
                <a:miter lim="800000"/>
              </a:ln>
            </p:spPr>
            <p:txBody>
              <a:bodyPr wrap="none" anchor="ctr"/>
              <a:lstStyle/>
              <a:p>
                <a:pPr marL="0" marR="0" lvl="0" indent="0" algn="l" defTabSz="45720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defRPr/>
                </a:pPr>
                <a:r>
                  <a:rPr lang="zh-CN" altLang="en-US" sz="4800" b="0" kern="1200" dirty="0">
                    <a:solidFill>
                      <a:schemeClr val="bg1"/>
                    </a:solidFill>
                    <a:latin typeface="OPPOSans M" panose="00020600040101010101" charset="-122"/>
                    <a:ea typeface="OPPOSans M" panose="00020600040101010101" charset="-122"/>
                    <a:cs typeface="+mn-cs"/>
                  </a:rPr>
                  <a:t>实习期间的个人成长与收获</a:t>
                </a:r>
                <a:endParaRPr kumimoji="0" lang="en-US" altLang="zh-CN" sz="4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PPOSans M" panose="00020600040101010101" charset="-122"/>
                  <a:ea typeface="OPPOSans M" panose="00020600040101010101" charset="-122"/>
                  <a:cs typeface="+mn-cs"/>
                </a:endParaRPr>
              </a:p>
            </p:txBody>
          </p:sp>
        </p:grp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实习期间的个人成长与收获（</a:t>
            </a:r>
            <a:r>
              <a:rPr kumimoji="1" lang="en-US" altLang="zh-CN" dirty="0"/>
              <a:t>Top 3</a:t>
            </a:r>
            <a:r>
              <a:rPr kumimoji="1" lang="zh-CN" altLang="en-US" dirty="0"/>
              <a:t>）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内文，</a:t>
            </a:r>
            <a:r>
              <a:rPr lang="en-US" altLang="zh-CN" dirty="0"/>
              <a:t>48pt. 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776506" y="11734219"/>
            <a:ext cx="12192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zh-CN" altLang="en-US" sz="2400" b="0" dirty="0">
                <a:solidFill>
                  <a:srgbClr val="5E5E5E"/>
                </a:solidFill>
                <a:latin typeface="OPPOSans M" panose="00020600040101010101" charset="-122"/>
                <a:ea typeface="OPPOSans M" panose="00020600040101010101" charset="-122"/>
              </a:rPr>
              <a:t>注：</a:t>
            </a:r>
          </a:p>
          <a:p>
            <a:pPr algn="l"/>
            <a:r>
              <a:rPr lang="en-US" altLang="zh-CN" sz="2400" b="0" dirty="0">
                <a:solidFill>
                  <a:srgbClr val="5E5E5E"/>
                </a:solidFill>
                <a:latin typeface="OPPOSans M" panose="00020600040101010101" charset="-122"/>
                <a:ea typeface="OPPOSans M" panose="00020600040101010101" charset="-122"/>
              </a:rPr>
              <a:t>1. </a:t>
            </a:r>
            <a:r>
              <a:rPr lang="zh-CN" altLang="en-US" sz="2400" b="0" dirty="0">
                <a:solidFill>
                  <a:srgbClr val="5E5E5E"/>
                </a:solidFill>
                <a:latin typeface="OPPOSans M" panose="00020600040101010101" charset="-122"/>
                <a:ea typeface="OPPOSans M" panose="00020600040101010101" charset="-122"/>
              </a:rPr>
              <a:t>建议阐释实习期间最核心的三项成长与收获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目录</a:t>
            </a:r>
          </a:p>
        </p:txBody>
      </p:sp>
      <p:grpSp>
        <p:nvGrpSpPr>
          <p:cNvPr id="20" name="组合 19"/>
          <p:cNvGrpSpPr/>
          <p:nvPr/>
        </p:nvGrpSpPr>
        <p:grpSpPr>
          <a:xfrm>
            <a:off x="776506" y="3488706"/>
            <a:ext cx="21388550" cy="7886430"/>
            <a:chOff x="2070340" y="1521952"/>
            <a:chExt cx="5003320" cy="2763021"/>
          </a:xfrm>
        </p:grpSpPr>
        <p:grpSp>
          <p:nvGrpSpPr>
            <p:cNvPr id="21" name="组合 20"/>
            <p:cNvGrpSpPr/>
            <p:nvPr/>
          </p:nvGrpSpPr>
          <p:grpSpPr>
            <a:xfrm>
              <a:off x="2070340" y="1521952"/>
              <a:ext cx="5003320" cy="437128"/>
              <a:chOff x="2070340" y="1521952"/>
              <a:chExt cx="5003320" cy="437128"/>
            </a:xfrm>
          </p:grpSpPr>
          <p:sp>
            <p:nvSpPr>
              <p:cNvPr id="34" name="Rectangle 5"/>
              <p:cNvSpPr>
                <a:spLocks noChangeArrowheads="1"/>
              </p:cNvSpPr>
              <p:nvPr/>
            </p:nvSpPr>
            <p:spPr bwMode="gray">
              <a:xfrm>
                <a:off x="2070340" y="1521952"/>
                <a:ext cx="582886" cy="437128"/>
              </a:xfrm>
              <a:prstGeom prst="rect">
                <a:avLst/>
              </a:prstGeom>
              <a:solidFill>
                <a:schemeClr val="bg1"/>
              </a:solidFill>
              <a:ln w="9525" algn="ctr">
                <a:solidFill>
                  <a:schemeClr val="tx1">
                    <a:lumMod val="50000"/>
                    <a:lumOff val="50000"/>
                  </a:schemeClr>
                </a:solidFill>
                <a:miter lim="800000"/>
              </a:ln>
              <a:effectLst>
                <a:outerShdw dist="35921" dir="2700000" algn="ctr" rotWithShape="0">
                  <a:srgbClr val="FFFFFF"/>
                </a:outerShdw>
              </a:effectLst>
            </p:spPr>
            <p:txBody>
              <a:bodyPr wrap="none" lIns="118800" rIns="45720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None/>
                  <a:defRPr/>
                </a:pPr>
                <a:r>
                  <a:rPr kumimoji="0" lang="en-US" altLang="zh-CN" sz="4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5E5E5E"/>
                    </a:solidFill>
                    <a:effectLst/>
                    <a:uLnTx/>
                    <a:uFillTx/>
                    <a:latin typeface="OPPOSans M" panose="00020600040101010101" charset="-122"/>
                    <a:ea typeface="OPPOSans M" panose="00020600040101010101" charset="-122"/>
                    <a:cs typeface="Arial" panose="020B0604020202020204" pitchFamily="34" charset="0"/>
                  </a:rPr>
                  <a:t>1</a:t>
                </a:r>
                <a:endParaRPr kumimoji="0" lang="en-US" altLang="ja-JP" sz="4800" b="0" i="0" u="none" strike="noStrike" kern="1200" cap="none" spc="0" normalizeH="0" baseline="0" noProof="0" dirty="0">
                  <a:ln>
                    <a:noFill/>
                  </a:ln>
                  <a:solidFill>
                    <a:srgbClr val="5E5E5E"/>
                  </a:solidFill>
                  <a:effectLst/>
                  <a:uLnTx/>
                  <a:uFillTx/>
                  <a:latin typeface="OPPOSans M" panose="00020600040101010101" charset="-122"/>
                  <a:ea typeface="OPPOSans M" panose="00020600040101010101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35" name="Rectangle 6"/>
              <p:cNvSpPr>
                <a:spLocks noChangeArrowheads="1"/>
              </p:cNvSpPr>
              <p:nvPr/>
            </p:nvSpPr>
            <p:spPr bwMode="gray">
              <a:xfrm>
                <a:off x="2705865" y="1521952"/>
                <a:ext cx="4367795" cy="437128"/>
              </a:xfrm>
              <a:prstGeom prst="rect">
                <a:avLst/>
              </a:prstGeom>
              <a:solidFill>
                <a:schemeClr val="bg1"/>
              </a:solidFill>
              <a:ln w="6350" algn="ctr">
                <a:solidFill>
                  <a:schemeClr val="tx1">
                    <a:lumMod val="50000"/>
                    <a:lumOff val="50000"/>
                  </a:schemeClr>
                </a:solidFill>
                <a:miter lim="800000"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45720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defRPr/>
                </a:pPr>
                <a:r>
                  <a:rPr kumimoji="0" lang="zh-CN" altLang="en-US" sz="4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5E5E5E"/>
                    </a:solidFill>
                    <a:effectLst/>
                    <a:uLnTx/>
                    <a:uFillTx/>
                    <a:latin typeface="OPPOSans M" panose="00020600040101010101" charset="-122"/>
                    <a:ea typeface="OPPOSans M" panose="00020600040101010101" charset="-122"/>
                    <a:cs typeface="+mn-cs"/>
                  </a:rPr>
                  <a:t>实习计划完成情况总览</a:t>
                </a:r>
                <a:endParaRPr kumimoji="0" lang="en-US" altLang="zh-CN" sz="4800" b="0" i="0" u="none" strike="noStrike" kern="1200" cap="none" spc="0" normalizeH="0" baseline="0" noProof="0" dirty="0">
                  <a:ln>
                    <a:noFill/>
                  </a:ln>
                  <a:solidFill>
                    <a:srgbClr val="5E5E5E"/>
                  </a:solidFill>
                  <a:effectLst/>
                  <a:uLnTx/>
                  <a:uFillTx/>
                  <a:latin typeface="OPPOSans M" panose="00020600040101010101" charset="-122"/>
                  <a:ea typeface="OPPOSans M" panose="00020600040101010101" charset="-122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2070340" y="2103068"/>
              <a:ext cx="5003320" cy="437806"/>
              <a:chOff x="2070340" y="2187007"/>
              <a:chExt cx="5003320" cy="437806"/>
            </a:xfrm>
          </p:grpSpPr>
          <p:sp>
            <p:nvSpPr>
              <p:cNvPr id="32" name="Rectangle 7"/>
              <p:cNvSpPr>
                <a:spLocks noChangeArrowheads="1"/>
              </p:cNvSpPr>
              <p:nvPr/>
            </p:nvSpPr>
            <p:spPr bwMode="gray">
              <a:xfrm>
                <a:off x="2070340" y="2187007"/>
                <a:ext cx="582886" cy="437806"/>
              </a:xfrm>
              <a:prstGeom prst="rect">
                <a:avLst/>
              </a:prstGeom>
              <a:solidFill>
                <a:schemeClr val="bg1"/>
              </a:solidFill>
              <a:ln w="9525" algn="ctr">
                <a:solidFill>
                  <a:srgbClr val="FFFFFF">
                    <a:lumMod val="65000"/>
                  </a:srgbClr>
                </a:solidFill>
                <a:miter lim="800000"/>
              </a:ln>
              <a:effectLst>
                <a:outerShdw dist="35921" dir="2700000" algn="ctr" rotWithShape="0">
                  <a:srgbClr val="FFFFFF"/>
                </a:outerShdw>
              </a:effectLst>
            </p:spPr>
            <p:txBody>
              <a:bodyPr wrap="none" lIns="118800" rIns="45720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None/>
                  <a:defRPr/>
                </a:pPr>
                <a:r>
                  <a:rPr kumimoji="0" lang="en-US" altLang="zh-CN" sz="4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5E5E5E"/>
                    </a:solidFill>
                    <a:effectLst/>
                    <a:uLnTx/>
                    <a:uFillTx/>
                    <a:latin typeface="OPPOSans M" panose="00020600040101010101" charset="-122"/>
                    <a:ea typeface="OPPOSans M" panose="00020600040101010101" charset="-122"/>
                    <a:cs typeface="Arial" panose="020B0604020202020204" pitchFamily="34" charset="0"/>
                  </a:rPr>
                  <a:t>2</a:t>
                </a:r>
              </a:p>
            </p:txBody>
          </p:sp>
          <p:sp>
            <p:nvSpPr>
              <p:cNvPr id="33" name="Rectangle 8"/>
              <p:cNvSpPr>
                <a:spLocks noChangeArrowheads="1"/>
              </p:cNvSpPr>
              <p:nvPr/>
            </p:nvSpPr>
            <p:spPr bwMode="gray">
              <a:xfrm>
                <a:off x="2705866" y="2187007"/>
                <a:ext cx="4367794" cy="437806"/>
              </a:xfrm>
              <a:prstGeom prst="rect">
                <a:avLst/>
              </a:prstGeom>
              <a:solidFill>
                <a:schemeClr val="bg1"/>
              </a:solidFill>
              <a:ln w="6350" algn="ctr">
                <a:solidFill>
                  <a:srgbClr val="FFFFFF">
                    <a:lumMod val="65000"/>
                  </a:srgbClr>
                </a:solidFill>
                <a:miter lim="800000"/>
              </a:ln>
            </p:spPr>
            <p:txBody>
              <a:bodyPr wrap="none" anchor="ctr"/>
              <a:lstStyle/>
              <a:p>
                <a:pPr marL="0" marR="0" lvl="0" indent="0" algn="l" defTabSz="45720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defRPr/>
                </a:pPr>
                <a:r>
                  <a:rPr kumimoji="0" lang="zh-CN" altLang="en-US" sz="4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5E5E5E"/>
                    </a:solidFill>
                    <a:effectLst/>
                    <a:uLnTx/>
                    <a:uFillTx/>
                    <a:latin typeface="OPPOSans M" panose="00020600040101010101" charset="-122"/>
                    <a:ea typeface="OPPOSans M" panose="00020600040101010101" charset="-122"/>
                    <a:cs typeface="+mn-cs"/>
                  </a:rPr>
                  <a:t>实习期间核心产出与总结反思</a:t>
                </a:r>
                <a:endParaRPr kumimoji="0" lang="en-US" altLang="zh-CN" sz="4800" b="0" i="0" u="none" strike="noStrike" kern="1200" cap="none" spc="0" normalizeH="0" baseline="0" noProof="0" dirty="0">
                  <a:ln>
                    <a:noFill/>
                  </a:ln>
                  <a:solidFill>
                    <a:srgbClr val="5E5E5E"/>
                  </a:solidFill>
                  <a:effectLst/>
                  <a:uLnTx/>
                  <a:uFillTx/>
                  <a:latin typeface="OPPOSans M" panose="00020600040101010101" charset="-122"/>
                  <a:ea typeface="OPPOSans M" panose="00020600040101010101" charset="-122"/>
                  <a:cs typeface="+mn-cs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2070340" y="3266656"/>
              <a:ext cx="5003320" cy="437806"/>
              <a:chOff x="2070340" y="3393238"/>
              <a:chExt cx="5003320" cy="437806"/>
            </a:xfrm>
          </p:grpSpPr>
          <p:sp>
            <p:nvSpPr>
              <p:cNvPr id="30" name="Rectangle 7"/>
              <p:cNvSpPr>
                <a:spLocks noChangeArrowheads="1"/>
              </p:cNvSpPr>
              <p:nvPr/>
            </p:nvSpPr>
            <p:spPr bwMode="gray">
              <a:xfrm>
                <a:off x="2070340" y="3393238"/>
                <a:ext cx="582886" cy="437806"/>
              </a:xfrm>
              <a:prstGeom prst="rect">
                <a:avLst/>
              </a:prstGeom>
              <a:solidFill>
                <a:srgbClr val="046A38"/>
              </a:solidFill>
              <a:ln w="9525" algn="ctr">
                <a:solidFill>
                  <a:srgbClr val="FFFFFF">
                    <a:lumMod val="65000"/>
                  </a:srgbClr>
                </a:solidFill>
                <a:miter lim="800000"/>
              </a:ln>
              <a:effectLst>
                <a:outerShdw dist="35921" dir="2700000" algn="ctr" rotWithShape="0">
                  <a:srgbClr val="FFFFFF"/>
                </a:outerShdw>
              </a:effectLst>
            </p:spPr>
            <p:txBody>
              <a:bodyPr wrap="none" lIns="118800" rIns="45720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None/>
                  <a:defRPr/>
                </a:pPr>
                <a:r>
                  <a:rPr kumimoji="0" lang="en-US" altLang="zh-CN" sz="4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OPPOSans M" panose="00020600040101010101" charset="-122"/>
                    <a:ea typeface="OPPOSans M" panose="00020600040101010101" charset="-122"/>
                    <a:cs typeface="Arial" panose="020B0604020202020204" pitchFamily="34" charset="0"/>
                  </a:rPr>
                  <a:t>4</a:t>
                </a:r>
              </a:p>
            </p:txBody>
          </p:sp>
          <p:sp>
            <p:nvSpPr>
              <p:cNvPr id="31" name="Rectangle 8"/>
              <p:cNvSpPr>
                <a:spLocks noChangeArrowheads="1"/>
              </p:cNvSpPr>
              <p:nvPr/>
            </p:nvSpPr>
            <p:spPr bwMode="gray">
              <a:xfrm>
                <a:off x="2705866" y="3393238"/>
                <a:ext cx="4367794" cy="437806"/>
              </a:xfrm>
              <a:prstGeom prst="rect">
                <a:avLst/>
              </a:prstGeom>
              <a:solidFill>
                <a:srgbClr val="046A38"/>
              </a:solidFill>
              <a:ln w="6350" algn="ctr">
                <a:solidFill>
                  <a:srgbClr val="FFFFFF">
                    <a:lumMod val="65000"/>
                  </a:srgbClr>
                </a:solidFill>
                <a:miter lim="800000"/>
              </a:ln>
            </p:spPr>
            <p:txBody>
              <a:bodyPr wrap="none" anchor="ctr"/>
              <a:lstStyle/>
              <a:p>
                <a:pPr marL="0" marR="0" lvl="0" indent="0" algn="l" defTabSz="45720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defRPr/>
                </a:pPr>
                <a:r>
                  <a:rPr kumimoji="0" lang="zh-CN" altLang="en-US" sz="4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OPPOSans M" panose="00020600040101010101" charset="-122"/>
                    <a:ea typeface="OPPOSans M" panose="00020600040101010101" charset="-122"/>
                    <a:cs typeface="+mn-cs"/>
                  </a:rPr>
                  <a:t>对于公司文化的理解</a:t>
                </a:r>
                <a:endParaRPr kumimoji="0" lang="en-US" altLang="zh-CN" sz="4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PPOSans M" panose="00020600040101010101" charset="-122"/>
                  <a:ea typeface="OPPOSans M" panose="00020600040101010101" charset="-122"/>
                  <a:cs typeface="+mn-cs"/>
                </a:endParaRPr>
              </a:p>
            </p:txBody>
          </p:sp>
        </p:grpSp>
        <p:grpSp>
          <p:nvGrpSpPr>
            <p:cNvPr id="24" name="组合 23"/>
            <p:cNvGrpSpPr/>
            <p:nvPr/>
          </p:nvGrpSpPr>
          <p:grpSpPr>
            <a:xfrm>
              <a:off x="2070340" y="3848450"/>
              <a:ext cx="5003320" cy="436523"/>
              <a:chOff x="2070340" y="4059577"/>
              <a:chExt cx="5003320" cy="436523"/>
            </a:xfrm>
          </p:grpSpPr>
          <p:sp>
            <p:nvSpPr>
              <p:cNvPr id="28" name="Rectangle 7"/>
              <p:cNvSpPr>
                <a:spLocks noChangeArrowheads="1"/>
              </p:cNvSpPr>
              <p:nvPr/>
            </p:nvSpPr>
            <p:spPr bwMode="gray">
              <a:xfrm>
                <a:off x="2070340" y="4059577"/>
                <a:ext cx="582886" cy="436523"/>
              </a:xfrm>
              <a:prstGeom prst="rect">
                <a:avLst/>
              </a:prstGeom>
              <a:noFill/>
              <a:ln w="9525" algn="ctr">
                <a:solidFill>
                  <a:srgbClr val="FFFFFF">
                    <a:lumMod val="65000"/>
                  </a:srgbClr>
                </a:solidFill>
                <a:miter lim="800000"/>
              </a:ln>
              <a:effectLst>
                <a:outerShdw dist="35921" dir="2700000" algn="ctr" rotWithShape="0">
                  <a:srgbClr val="FFFFFF"/>
                </a:outerShdw>
              </a:effectLst>
            </p:spPr>
            <p:txBody>
              <a:bodyPr wrap="none" lIns="118800" rIns="45720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None/>
                  <a:defRPr/>
                </a:pPr>
                <a:r>
                  <a:rPr kumimoji="0" lang="en-US" altLang="zh-CN" sz="4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5E5E5E"/>
                    </a:solidFill>
                    <a:effectLst/>
                    <a:uLnTx/>
                    <a:uFillTx/>
                    <a:latin typeface="OPPOSans M" panose="00020600040101010101" charset="-122"/>
                    <a:ea typeface="OPPOSans M" panose="00020600040101010101" charset="-122"/>
                    <a:cs typeface="Arial" panose="020B0604020202020204" pitchFamily="34" charset="0"/>
                  </a:rPr>
                  <a:t>5</a:t>
                </a:r>
              </a:p>
            </p:txBody>
          </p:sp>
          <p:sp>
            <p:nvSpPr>
              <p:cNvPr id="29" name="Rectangle 8"/>
              <p:cNvSpPr>
                <a:spLocks noChangeArrowheads="1"/>
              </p:cNvSpPr>
              <p:nvPr/>
            </p:nvSpPr>
            <p:spPr bwMode="gray">
              <a:xfrm>
                <a:off x="2705866" y="4059577"/>
                <a:ext cx="4367794" cy="436523"/>
              </a:xfrm>
              <a:prstGeom prst="rect">
                <a:avLst/>
              </a:prstGeom>
              <a:solidFill>
                <a:srgbClr val="FFFFFF"/>
              </a:solidFill>
              <a:ln w="6350" algn="ctr">
                <a:solidFill>
                  <a:srgbClr val="FFFFFF">
                    <a:lumMod val="65000"/>
                  </a:srgbClr>
                </a:solidFill>
                <a:miter lim="800000"/>
              </a:ln>
            </p:spPr>
            <p:txBody>
              <a:bodyPr wrap="none" anchor="ctr"/>
              <a:lstStyle/>
              <a:p>
                <a:pPr marL="0" marR="0" lvl="0" indent="0" algn="l" defTabSz="45720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defRPr/>
                </a:pPr>
                <a:r>
                  <a:rPr kumimoji="0" lang="zh-CN" altLang="en-US" sz="4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5E5E5E"/>
                    </a:solidFill>
                    <a:effectLst/>
                    <a:uLnTx/>
                    <a:uFillTx/>
                    <a:latin typeface="OPPOSans M" panose="00020600040101010101" charset="-122"/>
                    <a:ea typeface="OPPOSans M" panose="00020600040101010101" charset="-122"/>
                    <a:cs typeface="+mn-cs"/>
                  </a:rPr>
                  <a:t>对部门</a:t>
                </a:r>
                <a:r>
                  <a:rPr kumimoji="0" lang="en-US" altLang="zh-CN" sz="4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5E5E5E"/>
                    </a:solidFill>
                    <a:effectLst/>
                    <a:uLnTx/>
                    <a:uFillTx/>
                    <a:latin typeface="OPPOSans M" panose="00020600040101010101" charset="-122"/>
                    <a:ea typeface="OPPOSans M" panose="00020600040101010101" charset="-122"/>
                    <a:cs typeface="+mn-cs"/>
                  </a:rPr>
                  <a:t>/</a:t>
                </a:r>
                <a:r>
                  <a:rPr kumimoji="0" lang="zh-CN" altLang="en-US" sz="4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5E5E5E"/>
                    </a:solidFill>
                    <a:effectLst/>
                    <a:uLnTx/>
                    <a:uFillTx/>
                    <a:latin typeface="OPPOSans M" panose="00020600040101010101" charset="-122"/>
                    <a:ea typeface="OPPOSans M" panose="00020600040101010101" charset="-122"/>
                    <a:cs typeface="+mn-cs"/>
                  </a:rPr>
                  <a:t>团队的建议</a:t>
                </a:r>
                <a:endParaRPr kumimoji="0" lang="en-US" altLang="zh-CN" sz="4800" b="0" i="0" u="none" strike="noStrike" kern="1200" cap="none" spc="0" normalizeH="0" baseline="0" noProof="0" dirty="0">
                  <a:ln>
                    <a:noFill/>
                  </a:ln>
                  <a:solidFill>
                    <a:srgbClr val="5E5E5E"/>
                  </a:solidFill>
                  <a:effectLst/>
                  <a:uLnTx/>
                  <a:uFillTx/>
                  <a:latin typeface="OPPOSans M" panose="00020600040101010101" charset="-122"/>
                  <a:ea typeface="OPPOSans M" panose="00020600040101010101" charset="-122"/>
                  <a:cs typeface="+mn-cs"/>
                </a:endParaRPr>
              </a:p>
            </p:txBody>
          </p:sp>
        </p:grpSp>
        <p:grpSp>
          <p:nvGrpSpPr>
            <p:cNvPr id="25" name="组合 24"/>
            <p:cNvGrpSpPr/>
            <p:nvPr/>
          </p:nvGrpSpPr>
          <p:grpSpPr>
            <a:xfrm>
              <a:off x="2070340" y="2684862"/>
              <a:ext cx="5003320" cy="437806"/>
              <a:chOff x="2070340" y="2790122"/>
              <a:chExt cx="5003320" cy="437806"/>
            </a:xfrm>
          </p:grpSpPr>
          <p:sp>
            <p:nvSpPr>
              <p:cNvPr id="26" name="Rectangle 7"/>
              <p:cNvSpPr>
                <a:spLocks noChangeArrowheads="1"/>
              </p:cNvSpPr>
              <p:nvPr/>
            </p:nvSpPr>
            <p:spPr bwMode="gray">
              <a:xfrm>
                <a:off x="2070340" y="2790122"/>
                <a:ext cx="582886" cy="437806"/>
              </a:xfrm>
              <a:prstGeom prst="rect">
                <a:avLst/>
              </a:prstGeom>
              <a:solidFill>
                <a:schemeClr val="bg1"/>
              </a:solidFill>
              <a:ln w="9525" algn="ctr">
                <a:solidFill>
                  <a:srgbClr val="FFFFFF">
                    <a:lumMod val="65000"/>
                  </a:srgbClr>
                </a:solidFill>
                <a:miter lim="800000"/>
              </a:ln>
              <a:effectLst>
                <a:outerShdw dist="35921" dir="2700000" algn="ctr" rotWithShape="0">
                  <a:srgbClr val="FFFFFF"/>
                </a:outerShdw>
              </a:effectLst>
            </p:spPr>
            <p:txBody>
              <a:bodyPr wrap="none" lIns="118800" rIns="45720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None/>
                  <a:defRPr/>
                </a:pPr>
                <a:r>
                  <a:rPr kumimoji="0" lang="en-US" altLang="zh-CN" sz="4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5E5E5E"/>
                    </a:solidFill>
                    <a:effectLst/>
                    <a:uLnTx/>
                    <a:uFillTx/>
                    <a:latin typeface="OPPOSans M" panose="00020600040101010101" charset="-122"/>
                    <a:ea typeface="OPPOSans M" panose="00020600040101010101" charset="-122"/>
                    <a:cs typeface="Arial" panose="020B0604020202020204" pitchFamily="34" charset="0"/>
                  </a:rPr>
                  <a:t>3</a:t>
                </a:r>
              </a:p>
            </p:txBody>
          </p:sp>
          <p:sp>
            <p:nvSpPr>
              <p:cNvPr id="27" name="Rectangle 8"/>
              <p:cNvSpPr>
                <a:spLocks noChangeArrowheads="1"/>
              </p:cNvSpPr>
              <p:nvPr/>
            </p:nvSpPr>
            <p:spPr bwMode="gray">
              <a:xfrm>
                <a:off x="2705866" y="2790122"/>
                <a:ext cx="4367794" cy="437806"/>
              </a:xfrm>
              <a:prstGeom prst="rect">
                <a:avLst/>
              </a:prstGeom>
              <a:solidFill>
                <a:schemeClr val="bg1"/>
              </a:solidFill>
              <a:ln w="6350" algn="ctr">
                <a:solidFill>
                  <a:srgbClr val="FFFFFF">
                    <a:lumMod val="65000"/>
                  </a:srgbClr>
                </a:solidFill>
                <a:miter lim="800000"/>
              </a:ln>
            </p:spPr>
            <p:txBody>
              <a:bodyPr wrap="none" anchor="ctr"/>
              <a:lstStyle/>
              <a:p>
                <a:pPr marL="0" marR="0" lvl="0" indent="0" algn="l" defTabSz="45720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defRPr/>
                </a:pPr>
                <a:r>
                  <a:rPr lang="zh-CN" altLang="en-US" sz="4800" b="0" kern="1200" dirty="0">
                    <a:solidFill>
                      <a:srgbClr val="5E5E5E"/>
                    </a:solidFill>
                    <a:latin typeface="OPPOSans M" panose="00020600040101010101" charset="-122"/>
                    <a:ea typeface="OPPOSans M" panose="00020600040101010101" charset="-122"/>
                    <a:cs typeface="+mn-cs"/>
                  </a:rPr>
                  <a:t>实习期间的个人成长与收获</a:t>
                </a:r>
                <a:endParaRPr kumimoji="0" lang="en-US" altLang="zh-CN" sz="4800" b="0" i="0" u="none" strike="noStrike" kern="1200" cap="none" spc="0" normalizeH="0" baseline="0" noProof="0" dirty="0">
                  <a:ln>
                    <a:noFill/>
                  </a:ln>
                  <a:solidFill>
                    <a:srgbClr val="5E5E5E"/>
                  </a:solidFill>
                  <a:effectLst/>
                  <a:uLnTx/>
                  <a:uFillTx/>
                  <a:latin typeface="OPPOSans M" panose="00020600040101010101" charset="-122"/>
                  <a:ea typeface="OPPOSans M" panose="00020600040101010101" charset="-122"/>
                  <a:cs typeface="+mn-cs"/>
                </a:endParaRPr>
              </a:p>
            </p:txBody>
          </p:sp>
        </p:grp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对于公司文化的理解</a:t>
            </a:r>
          </a:p>
        </p:txBody>
      </p:sp>
      <p:sp>
        <p:nvSpPr>
          <p:cNvPr id="3" name="内容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/>
              <a:t>内文，</a:t>
            </a:r>
            <a:r>
              <a:rPr kumimoji="1" lang="en-US" altLang="zh-CN" dirty="0"/>
              <a:t>48pt.</a:t>
            </a:r>
            <a:endParaRPr kumimoji="1" lang="zh-CN" alt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目录</a:t>
            </a:r>
          </a:p>
        </p:txBody>
      </p:sp>
      <p:grpSp>
        <p:nvGrpSpPr>
          <p:cNvPr id="20" name="组合 19"/>
          <p:cNvGrpSpPr/>
          <p:nvPr/>
        </p:nvGrpSpPr>
        <p:grpSpPr>
          <a:xfrm>
            <a:off x="776506" y="3488706"/>
            <a:ext cx="21388550" cy="7886430"/>
            <a:chOff x="2070340" y="1521952"/>
            <a:chExt cx="5003320" cy="2763021"/>
          </a:xfrm>
        </p:grpSpPr>
        <p:grpSp>
          <p:nvGrpSpPr>
            <p:cNvPr id="21" name="组合 20"/>
            <p:cNvGrpSpPr/>
            <p:nvPr/>
          </p:nvGrpSpPr>
          <p:grpSpPr>
            <a:xfrm>
              <a:off x="2070340" y="1521952"/>
              <a:ext cx="5003320" cy="437128"/>
              <a:chOff x="2070340" y="1521952"/>
              <a:chExt cx="5003320" cy="437128"/>
            </a:xfrm>
          </p:grpSpPr>
          <p:sp>
            <p:nvSpPr>
              <p:cNvPr id="34" name="Rectangle 5"/>
              <p:cNvSpPr>
                <a:spLocks noChangeArrowheads="1"/>
              </p:cNvSpPr>
              <p:nvPr/>
            </p:nvSpPr>
            <p:spPr bwMode="gray">
              <a:xfrm>
                <a:off x="2070340" y="1521952"/>
                <a:ext cx="582886" cy="437128"/>
              </a:xfrm>
              <a:prstGeom prst="rect">
                <a:avLst/>
              </a:prstGeom>
              <a:solidFill>
                <a:schemeClr val="bg1"/>
              </a:solidFill>
              <a:ln w="9525" algn="ctr">
                <a:solidFill>
                  <a:schemeClr val="tx1">
                    <a:lumMod val="50000"/>
                    <a:lumOff val="50000"/>
                  </a:schemeClr>
                </a:solidFill>
                <a:miter lim="800000"/>
              </a:ln>
              <a:effectLst>
                <a:outerShdw dist="35921" dir="2700000" algn="ctr" rotWithShape="0">
                  <a:srgbClr val="FFFFFF"/>
                </a:outerShdw>
              </a:effectLst>
            </p:spPr>
            <p:txBody>
              <a:bodyPr wrap="none" lIns="118800" rIns="45720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None/>
                  <a:defRPr/>
                </a:pPr>
                <a:r>
                  <a:rPr kumimoji="0" lang="en-US" altLang="zh-CN" sz="4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5E5E5E"/>
                    </a:solidFill>
                    <a:effectLst/>
                    <a:uLnTx/>
                    <a:uFillTx/>
                    <a:latin typeface="OPPOSans M" panose="00020600040101010101" charset="-122"/>
                    <a:ea typeface="OPPOSans M" panose="00020600040101010101" charset="-122"/>
                    <a:cs typeface="Arial" panose="020B0604020202020204" pitchFamily="34" charset="0"/>
                  </a:rPr>
                  <a:t>1</a:t>
                </a:r>
                <a:endParaRPr kumimoji="0" lang="en-US" altLang="ja-JP" sz="4800" b="0" i="0" u="none" strike="noStrike" kern="1200" cap="none" spc="0" normalizeH="0" baseline="0" noProof="0" dirty="0">
                  <a:ln>
                    <a:noFill/>
                  </a:ln>
                  <a:solidFill>
                    <a:srgbClr val="5E5E5E"/>
                  </a:solidFill>
                  <a:effectLst/>
                  <a:uLnTx/>
                  <a:uFillTx/>
                  <a:latin typeface="OPPOSans M" panose="00020600040101010101" charset="-122"/>
                  <a:ea typeface="OPPOSans M" panose="00020600040101010101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35" name="Rectangle 6"/>
              <p:cNvSpPr>
                <a:spLocks noChangeArrowheads="1"/>
              </p:cNvSpPr>
              <p:nvPr/>
            </p:nvSpPr>
            <p:spPr bwMode="gray">
              <a:xfrm>
                <a:off x="2705865" y="1521952"/>
                <a:ext cx="4367795" cy="437128"/>
              </a:xfrm>
              <a:prstGeom prst="rect">
                <a:avLst/>
              </a:prstGeom>
              <a:solidFill>
                <a:schemeClr val="bg1"/>
              </a:solidFill>
              <a:ln w="6350" algn="ctr">
                <a:solidFill>
                  <a:schemeClr val="tx1">
                    <a:lumMod val="50000"/>
                    <a:lumOff val="50000"/>
                  </a:schemeClr>
                </a:solidFill>
                <a:miter lim="800000"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45720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defRPr/>
                </a:pPr>
                <a:r>
                  <a:rPr kumimoji="0" lang="zh-CN" altLang="en-US" sz="4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5E5E5E"/>
                    </a:solidFill>
                    <a:effectLst/>
                    <a:uLnTx/>
                    <a:uFillTx/>
                    <a:latin typeface="OPPOSans M" panose="00020600040101010101" charset="-122"/>
                    <a:ea typeface="OPPOSans M" panose="00020600040101010101" charset="-122"/>
                    <a:cs typeface="+mn-cs"/>
                  </a:rPr>
                  <a:t>实习计划完成情况总览</a:t>
                </a:r>
                <a:endParaRPr kumimoji="0" lang="en-US" altLang="zh-CN" sz="4800" b="0" i="0" u="none" strike="noStrike" kern="1200" cap="none" spc="0" normalizeH="0" baseline="0" noProof="0" dirty="0">
                  <a:ln>
                    <a:noFill/>
                  </a:ln>
                  <a:solidFill>
                    <a:srgbClr val="5E5E5E"/>
                  </a:solidFill>
                  <a:effectLst/>
                  <a:uLnTx/>
                  <a:uFillTx/>
                  <a:latin typeface="OPPOSans M" panose="00020600040101010101" charset="-122"/>
                  <a:ea typeface="OPPOSans M" panose="00020600040101010101" charset="-122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2070340" y="2103068"/>
              <a:ext cx="5003320" cy="437806"/>
              <a:chOff x="2070340" y="2187007"/>
              <a:chExt cx="5003320" cy="437806"/>
            </a:xfrm>
          </p:grpSpPr>
          <p:sp>
            <p:nvSpPr>
              <p:cNvPr id="32" name="Rectangle 7"/>
              <p:cNvSpPr>
                <a:spLocks noChangeArrowheads="1"/>
              </p:cNvSpPr>
              <p:nvPr/>
            </p:nvSpPr>
            <p:spPr bwMode="gray">
              <a:xfrm>
                <a:off x="2070340" y="2187007"/>
                <a:ext cx="582886" cy="437806"/>
              </a:xfrm>
              <a:prstGeom prst="rect">
                <a:avLst/>
              </a:prstGeom>
              <a:solidFill>
                <a:schemeClr val="bg1"/>
              </a:solidFill>
              <a:ln w="9525" algn="ctr">
                <a:solidFill>
                  <a:srgbClr val="FFFFFF">
                    <a:lumMod val="65000"/>
                  </a:srgbClr>
                </a:solidFill>
                <a:miter lim="800000"/>
              </a:ln>
              <a:effectLst>
                <a:outerShdw dist="35921" dir="2700000" algn="ctr" rotWithShape="0">
                  <a:srgbClr val="FFFFFF"/>
                </a:outerShdw>
              </a:effectLst>
            </p:spPr>
            <p:txBody>
              <a:bodyPr wrap="none" lIns="118800" rIns="45720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None/>
                  <a:defRPr/>
                </a:pPr>
                <a:r>
                  <a:rPr kumimoji="0" lang="en-US" altLang="zh-CN" sz="4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5E5E5E"/>
                    </a:solidFill>
                    <a:effectLst/>
                    <a:uLnTx/>
                    <a:uFillTx/>
                    <a:latin typeface="OPPOSans M" panose="00020600040101010101" charset="-122"/>
                    <a:ea typeface="OPPOSans M" panose="00020600040101010101" charset="-122"/>
                    <a:cs typeface="Arial" panose="020B0604020202020204" pitchFamily="34" charset="0"/>
                  </a:rPr>
                  <a:t>2</a:t>
                </a:r>
              </a:p>
            </p:txBody>
          </p:sp>
          <p:sp>
            <p:nvSpPr>
              <p:cNvPr id="33" name="Rectangle 8"/>
              <p:cNvSpPr>
                <a:spLocks noChangeArrowheads="1"/>
              </p:cNvSpPr>
              <p:nvPr/>
            </p:nvSpPr>
            <p:spPr bwMode="gray">
              <a:xfrm>
                <a:off x="2705866" y="2187007"/>
                <a:ext cx="4367794" cy="437806"/>
              </a:xfrm>
              <a:prstGeom prst="rect">
                <a:avLst/>
              </a:prstGeom>
              <a:solidFill>
                <a:schemeClr val="bg1"/>
              </a:solidFill>
              <a:ln w="6350" algn="ctr">
                <a:solidFill>
                  <a:srgbClr val="FFFFFF">
                    <a:lumMod val="65000"/>
                  </a:srgbClr>
                </a:solidFill>
                <a:miter lim="800000"/>
              </a:ln>
            </p:spPr>
            <p:txBody>
              <a:bodyPr wrap="none" anchor="ctr"/>
              <a:lstStyle/>
              <a:p>
                <a:pPr marL="0" marR="0" lvl="0" indent="0" algn="l" defTabSz="45720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defRPr/>
                </a:pPr>
                <a:r>
                  <a:rPr kumimoji="0" lang="zh-CN" altLang="en-US" sz="4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5E5E5E"/>
                    </a:solidFill>
                    <a:effectLst/>
                    <a:uLnTx/>
                    <a:uFillTx/>
                    <a:latin typeface="OPPOSans M" panose="00020600040101010101" charset="-122"/>
                    <a:ea typeface="OPPOSans M" panose="00020600040101010101" charset="-122"/>
                    <a:cs typeface="+mn-cs"/>
                  </a:rPr>
                  <a:t>实习期间核心产出与总结反思</a:t>
                </a:r>
                <a:endParaRPr kumimoji="0" lang="en-US" altLang="zh-CN" sz="4800" b="0" i="0" u="none" strike="noStrike" kern="1200" cap="none" spc="0" normalizeH="0" baseline="0" noProof="0" dirty="0">
                  <a:ln>
                    <a:noFill/>
                  </a:ln>
                  <a:solidFill>
                    <a:srgbClr val="5E5E5E"/>
                  </a:solidFill>
                  <a:effectLst/>
                  <a:uLnTx/>
                  <a:uFillTx/>
                  <a:latin typeface="OPPOSans M" panose="00020600040101010101" charset="-122"/>
                  <a:ea typeface="OPPOSans M" panose="00020600040101010101" charset="-122"/>
                  <a:cs typeface="+mn-cs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2070340" y="3266656"/>
              <a:ext cx="5003320" cy="437806"/>
              <a:chOff x="2070340" y="3393238"/>
              <a:chExt cx="5003320" cy="437806"/>
            </a:xfrm>
          </p:grpSpPr>
          <p:sp>
            <p:nvSpPr>
              <p:cNvPr id="30" name="Rectangle 7"/>
              <p:cNvSpPr>
                <a:spLocks noChangeArrowheads="1"/>
              </p:cNvSpPr>
              <p:nvPr/>
            </p:nvSpPr>
            <p:spPr bwMode="gray">
              <a:xfrm>
                <a:off x="2070340" y="3393238"/>
                <a:ext cx="582886" cy="437806"/>
              </a:xfrm>
              <a:prstGeom prst="rect">
                <a:avLst/>
              </a:prstGeom>
              <a:noFill/>
              <a:ln w="9525" algn="ctr">
                <a:solidFill>
                  <a:srgbClr val="FFFFFF">
                    <a:lumMod val="65000"/>
                  </a:srgbClr>
                </a:solidFill>
                <a:miter lim="800000"/>
              </a:ln>
              <a:effectLst>
                <a:outerShdw dist="35921" dir="2700000" algn="ctr" rotWithShape="0">
                  <a:srgbClr val="FFFFFF"/>
                </a:outerShdw>
              </a:effectLst>
            </p:spPr>
            <p:txBody>
              <a:bodyPr wrap="none" lIns="118800" rIns="45720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None/>
                  <a:defRPr/>
                </a:pPr>
                <a:r>
                  <a:rPr kumimoji="0" lang="en-US" altLang="zh-CN" sz="4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5E5E5E"/>
                    </a:solidFill>
                    <a:effectLst/>
                    <a:uLnTx/>
                    <a:uFillTx/>
                    <a:latin typeface="OPPOSans M" panose="00020600040101010101" charset="-122"/>
                    <a:ea typeface="OPPOSans M" panose="00020600040101010101" charset="-122"/>
                    <a:cs typeface="Arial" panose="020B0604020202020204" pitchFamily="34" charset="0"/>
                  </a:rPr>
                  <a:t>4</a:t>
                </a:r>
              </a:p>
            </p:txBody>
          </p:sp>
          <p:sp>
            <p:nvSpPr>
              <p:cNvPr id="31" name="Rectangle 8"/>
              <p:cNvSpPr>
                <a:spLocks noChangeArrowheads="1"/>
              </p:cNvSpPr>
              <p:nvPr/>
            </p:nvSpPr>
            <p:spPr bwMode="gray">
              <a:xfrm>
                <a:off x="2705866" y="3393238"/>
                <a:ext cx="4367794" cy="437806"/>
              </a:xfrm>
              <a:prstGeom prst="rect">
                <a:avLst/>
              </a:prstGeom>
              <a:noFill/>
              <a:ln w="6350" algn="ctr">
                <a:solidFill>
                  <a:srgbClr val="FFFFFF">
                    <a:lumMod val="65000"/>
                  </a:srgbClr>
                </a:solidFill>
                <a:miter lim="800000"/>
              </a:ln>
            </p:spPr>
            <p:txBody>
              <a:bodyPr wrap="none" anchor="ctr"/>
              <a:lstStyle/>
              <a:p>
                <a:pPr marL="0" marR="0" lvl="0" indent="0" algn="l" defTabSz="45720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defRPr/>
                </a:pPr>
                <a:r>
                  <a:rPr kumimoji="0" lang="zh-CN" altLang="en-US" sz="4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5E5E5E"/>
                    </a:solidFill>
                    <a:effectLst/>
                    <a:uLnTx/>
                    <a:uFillTx/>
                    <a:latin typeface="OPPOSans M" panose="00020600040101010101" charset="-122"/>
                    <a:ea typeface="OPPOSans M" panose="00020600040101010101" charset="-122"/>
                    <a:cs typeface="+mn-cs"/>
                  </a:rPr>
                  <a:t>对于公司文化的理解</a:t>
                </a:r>
                <a:endParaRPr kumimoji="0" lang="en-US" altLang="zh-CN" sz="4800" b="0" i="0" u="none" strike="noStrike" kern="1200" cap="none" spc="0" normalizeH="0" baseline="0" noProof="0" dirty="0">
                  <a:ln>
                    <a:noFill/>
                  </a:ln>
                  <a:solidFill>
                    <a:srgbClr val="5E5E5E"/>
                  </a:solidFill>
                  <a:effectLst/>
                  <a:uLnTx/>
                  <a:uFillTx/>
                  <a:latin typeface="OPPOSans M" panose="00020600040101010101" charset="-122"/>
                  <a:ea typeface="OPPOSans M" panose="00020600040101010101" charset="-122"/>
                  <a:cs typeface="+mn-cs"/>
                </a:endParaRPr>
              </a:p>
            </p:txBody>
          </p:sp>
        </p:grpSp>
        <p:grpSp>
          <p:nvGrpSpPr>
            <p:cNvPr id="24" name="组合 23"/>
            <p:cNvGrpSpPr/>
            <p:nvPr/>
          </p:nvGrpSpPr>
          <p:grpSpPr>
            <a:xfrm>
              <a:off x="2070340" y="3848450"/>
              <a:ext cx="5003320" cy="436523"/>
              <a:chOff x="2070340" y="4059577"/>
              <a:chExt cx="5003320" cy="436523"/>
            </a:xfrm>
          </p:grpSpPr>
          <p:sp>
            <p:nvSpPr>
              <p:cNvPr id="28" name="Rectangle 7"/>
              <p:cNvSpPr>
                <a:spLocks noChangeArrowheads="1"/>
              </p:cNvSpPr>
              <p:nvPr/>
            </p:nvSpPr>
            <p:spPr bwMode="gray">
              <a:xfrm>
                <a:off x="2070340" y="4059577"/>
                <a:ext cx="582886" cy="436523"/>
              </a:xfrm>
              <a:prstGeom prst="rect">
                <a:avLst/>
              </a:prstGeom>
              <a:solidFill>
                <a:srgbClr val="046A38"/>
              </a:solidFill>
              <a:ln w="9525" algn="ctr">
                <a:solidFill>
                  <a:srgbClr val="FFFFFF">
                    <a:lumMod val="65000"/>
                  </a:srgbClr>
                </a:solidFill>
                <a:miter lim="800000"/>
              </a:ln>
              <a:effectLst>
                <a:outerShdw dist="35921" dir="2700000" algn="ctr" rotWithShape="0">
                  <a:srgbClr val="FFFFFF"/>
                </a:outerShdw>
              </a:effectLst>
            </p:spPr>
            <p:txBody>
              <a:bodyPr wrap="none" lIns="118800" rIns="45720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None/>
                  <a:defRPr/>
                </a:pPr>
                <a:r>
                  <a:rPr kumimoji="0" lang="en-US" altLang="zh-CN" sz="4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OPPOSans M" panose="00020600040101010101" charset="-122"/>
                    <a:ea typeface="OPPOSans M" panose="00020600040101010101" charset="-122"/>
                    <a:cs typeface="Arial" panose="020B0604020202020204" pitchFamily="34" charset="0"/>
                  </a:rPr>
                  <a:t>5</a:t>
                </a:r>
              </a:p>
            </p:txBody>
          </p:sp>
          <p:sp>
            <p:nvSpPr>
              <p:cNvPr id="29" name="Rectangle 8"/>
              <p:cNvSpPr>
                <a:spLocks noChangeArrowheads="1"/>
              </p:cNvSpPr>
              <p:nvPr/>
            </p:nvSpPr>
            <p:spPr bwMode="gray">
              <a:xfrm>
                <a:off x="2705866" y="4059577"/>
                <a:ext cx="4367794" cy="436523"/>
              </a:xfrm>
              <a:prstGeom prst="rect">
                <a:avLst/>
              </a:prstGeom>
              <a:solidFill>
                <a:srgbClr val="046A38"/>
              </a:solidFill>
              <a:ln w="6350" algn="ctr">
                <a:solidFill>
                  <a:srgbClr val="FFFFFF">
                    <a:lumMod val="65000"/>
                  </a:srgbClr>
                </a:solidFill>
                <a:miter lim="800000"/>
              </a:ln>
            </p:spPr>
            <p:txBody>
              <a:bodyPr wrap="none" anchor="ctr"/>
              <a:lstStyle/>
              <a:p>
                <a:pPr marL="0" marR="0" lvl="0" indent="0" algn="l" defTabSz="45720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defRPr/>
                </a:pPr>
                <a:r>
                  <a:rPr kumimoji="0" lang="zh-CN" altLang="en-US" sz="4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OPPOSans M" panose="00020600040101010101" charset="-122"/>
                    <a:ea typeface="OPPOSans M" panose="00020600040101010101" charset="-122"/>
                    <a:cs typeface="+mn-cs"/>
                  </a:rPr>
                  <a:t>对部门</a:t>
                </a:r>
                <a:r>
                  <a:rPr kumimoji="0" lang="en-US" altLang="zh-CN" sz="4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OPPOSans M" panose="00020600040101010101" charset="-122"/>
                    <a:ea typeface="OPPOSans M" panose="00020600040101010101" charset="-122"/>
                    <a:cs typeface="+mn-cs"/>
                  </a:rPr>
                  <a:t>/</a:t>
                </a:r>
                <a:r>
                  <a:rPr kumimoji="0" lang="zh-CN" altLang="en-US" sz="4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OPPOSans M" panose="00020600040101010101" charset="-122"/>
                    <a:ea typeface="OPPOSans M" panose="00020600040101010101" charset="-122"/>
                    <a:cs typeface="+mn-cs"/>
                  </a:rPr>
                  <a:t>团队的建议</a:t>
                </a:r>
                <a:endParaRPr kumimoji="0" lang="en-US" altLang="zh-CN" sz="4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PPOSans M" panose="00020600040101010101" charset="-122"/>
                  <a:ea typeface="OPPOSans M" panose="00020600040101010101" charset="-122"/>
                  <a:cs typeface="+mn-cs"/>
                </a:endParaRPr>
              </a:p>
            </p:txBody>
          </p:sp>
        </p:grpSp>
        <p:grpSp>
          <p:nvGrpSpPr>
            <p:cNvPr id="25" name="组合 24"/>
            <p:cNvGrpSpPr/>
            <p:nvPr/>
          </p:nvGrpSpPr>
          <p:grpSpPr>
            <a:xfrm>
              <a:off x="2070340" y="2684862"/>
              <a:ext cx="5003320" cy="437806"/>
              <a:chOff x="2070340" y="2790122"/>
              <a:chExt cx="5003320" cy="437806"/>
            </a:xfrm>
          </p:grpSpPr>
          <p:sp>
            <p:nvSpPr>
              <p:cNvPr id="26" name="Rectangle 7"/>
              <p:cNvSpPr>
                <a:spLocks noChangeArrowheads="1"/>
              </p:cNvSpPr>
              <p:nvPr/>
            </p:nvSpPr>
            <p:spPr bwMode="gray">
              <a:xfrm>
                <a:off x="2070340" y="2790122"/>
                <a:ext cx="582886" cy="437806"/>
              </a:xfrm>
              <a:prstGeom prst="rect">
                <a:avLst/>
              </a:prstGeom>
              <a:solidFill>
                <a:schemeClr val="bg1"/>
              </a:solidFill>
              <a:ln w="9525" algn="ctr">
                <a:solidFill>
                  <a:srgbClr val="FFFFFF">
                    <a:lumMod val="65000"/>
                  </a:srgbClr>
                </a:solidFill>
                <a:miter lim="800000"/>
              </a:ln>
              <a:effectLst>
                <a:outerShdw dist="35921" dir="2700000" algn="ctr" rotWithShape="0">
                  <a:srgbClr val="FFFFFF"/>
                </a:outerShdw>
              </a:effectLst>
            </p:spPr>
            <p:txBody>
              <a:bodyPr wrap="none" lIns="118800" rIns="45720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None/>
                  <a:defRPr/>
                </a:pPr>
                <a:r>
                  <a:rPr kumimoji="0" lang="en-US" altLang="zh-CN" sz="4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5E5E5E"/>
                    </a:solidFill>
                    <a:effectLst/>
                    <a:uLnTx/>
                    <a:uFillTx/>
                    <a:latin typeface="OPPOSans M" panose="00020600040101010101" charset="-122"/>
                    <a:ea typeface="OPPOSans M" panose="00020600040101010101" charset="-122"/>
                    <a:cs typeface="Arial" panose="020B0604020202020204" pitchFamily="34" charset="0"/>
                  </a:rPr>
                  <a:t>3</a:t>
                </a:r>
              </a:p>
            </p:txBody>
          </p:sp>
          <p:sp>
            <p:nvSpPr>
              <p:cNvPr id="27" name="Rectangle 8"/>
              <p:cNvSpPr>
                <a:spLocks noChangeArrowheads="1"/>
              </p:cNvSpPr>
              <p:nvPr/>
            </p:nvSpPr>
            <p:spPr bwMode="gray">
              <a:xfrm>
                <a:off x="2705866" y="2790122"/>
                <a:ext cx="4367794" cy="437806"/>
              </a:xfrm>
              <a:prstGeom prst="rect">
                <a:avLst/>
              </a:prstGeom>
              <a:solidFill>
                <a:schemeClr val="bg1"/>
              </a:solidFill>
              <a:ln w="6350" algn="ctr">
                <a:solidFill>
                  <a:srgbClr val="FFFFFF">
                    <a:lumMod val="65000"/>
                  </a:srgbClr>
                </a:solidFill>
                <a:miter lim="800000"/>
              </a:ln>
            </p:spPr>
            <p:txBody>
              <a:bodyPr wrap="none" anchor="ctr"/>
              <a:lstStyle/>
              <a:p>
                <a:pPr marL="0" marR="0" lvl="0" indent="0" algn="l" defTabSz="45720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defRPr/>
                </a:pPr>
                <a:r>
                  <a:rPr lang="zh-CN" altLang="en-US" sz="4800" b="0" kern="1200" dirty="0">
                    <a:solidFill>
                      <a:srgbClr val="5E5E5E"/>
                    </a:solidFill>
                    <a:latin typeface="OPPOSans M" panose="00020600040101010101" charset="-122"/>
                    <a:ea typeface="OPPOSans M" panose="00020600040101010101" charset="-122"/>
                    <a:cs typeface="+mn-cs"/>
                  </a:rPr>
                  <a:t>实习期间的个人成长与收获</a:t>
                </a:r>
                <a:endParaRPr kumimoji="0" lang="en-US" altLang="zh-CN" sz="4800" b="0" i="0" u="none" strike="noStrike" kern="1200" cap="none" spc="0" normalizeH="0" baseline="0" noProof="0" dirty="0">
                  <a:ln>
                    <a:noFill/>
                  </a:ln>
                  <a:solidFill>
                    <a:srgbClr val="5E5E5E"/>
                  </a:solidFill>
                  <a:effectLst/>
                  <a:uLnTx/>
                  <a:uFillTx/>
                  <a:latin typeface="OPPOSans M" panose="00020600040101010101" charset="-122"/>
                  <a:ea typeface="OPPOSans M" panose="00020600040101010101" charset="-122"/>
                  <a:cs typeface="+mn-cs"/>
                </a:endParaRPr>
              </a:p>
            </p:txBody>
          </p:sp>
        </p:grp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对部门</a:t>
            </a:r>
            <a:r>
              <a:rPr kumimoji="1" lang="en-US" altLang="zh-CN" dirty="0"/>
              <a:t>/</a:t>
            </a:r>
            <a:r>
              <a:rPr kumimoji="1" lang="zh-CN" altLang="en-US" dirty="0"/>
              <a:t>团队的建议</a:t>
            </a:r>
          </a:p>
        </p:txBody>
      </p:sp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776506" y="3765175"/>
          <a:ext cx="22531729" cy="534296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832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173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31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335742">
                <a:tc>
                  <a:txBody>
                    <a:bodyPr/>
                    <a:lstStyle/>
                    <a:p>
                      <a:r>
                        <a:rPr lang="zh-CN" altLang="en-US" sz="2800" dirty="0">
                          <a:solidFill>
                            <a:schemeClr val="bg1"/>
                          </a:solidFill>
                          <a:latin typeface="OPPOSans M" panose="00020600040101010101" charset="-122"/>
                          <a:ea typeface="OPPOSans M" panose="00020600040101010101" charset="-122"/>
                        </a:rPr>
                        <a:t>序号</a:t>
                      </a:r>
                    </a:p>
                  </a:txBody>
                  <a:tcPr anchor="ctr">
                    <a:solidFill>
                      <a:srgbClr val="046A3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800" dirty="0">
                          <a:solidFill>
                            <a:schemeClr val="bg1"/>
                          </a:solidFill>
                          <a:latin typeface="OPPOSans M" panose="00020600040101010101" charset="-122"/>
                          <a:ea typeface="OPPOSans M" panose="00020600040101010101" charset="-122"/>
                        </a:rPr>
                        <a:t>问题</a:t>
                      </a:r>
                    </a:p>
                  </a:txBody>
                  <a:tcPr anchor="ctr">
                    <a:solidFill>
                      <a:srgbClr val="046A3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800" dirty="0">
                          <a:solidFill>
                            <a:schemeClr val="bg1"/>
                          </a:solidFill>
                          <a:latin typeface="OPPOSans M" panose="00020600040101010101" charset="-122"/>
                          <a:ea typeface="OPPOSans M" panose="00020600040101010101" charset="-122"/>
                        </a:rPr>
                        <a:t>建议</a:t>
                      </a:r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OPPOSans M" panose="00020600040101010101" charset="-122"/>
                          <a:ea typeface="OPPOSans M" panose="00020600040101010101" charset="-122"/>
                        </a:rPr>
                        <a:t>/</a:t>
                      </a:r>
                      <a:r>
                        <a:rPr lang="zh-CN" altLang="en-US" sz="2800" dirty="0">
                          <a:solidFill>
                            <a:schemeClr val="bg1"/>
                          </a:solidFill>
                          <a:latin typeface="OPPOSans M" panose="00020600040101010101" charset="-122"/>
                          <a:ea typeface="OPPOSans M" panose="00020600040101010101" charset="-122"/>
                        </a:rPr>
                        <a:t>改进方案</a:t>
                      </a:r>
                    </a:p>
                  </a:txBody>
                  <a:tcPr anchor="ctr">
                    <a:solidFill>
                      <a:srgbClr val="046A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5742"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solidFill>
                            <a:srgbClr val="5E5E5E"/>
                          </a:solidFill>
                          <a:latin typeface="OPPOSans M" panose="00020600040101010101" charset="-122"/>
                          <a:ea typeface="OPPOSans M" panose="00020600040101010101" charset="-122"/>
                        </a:rPr>
                        <a:t>1</a:t>
                      </a:r>
                      <a:endParaRPr lang="zh-CN" altLang="en-US" sz="2400" dirty="0">
                        <a:solidFill>
                          <a:srgbClr val="5E5E5E"/>
                        </a:solidFill>
                        <a:latin typeface="OPPOSans M" panose="00020600040101010101" charset="-122"/>
                        <a:ea typeface="OPPOSans M" panose="00020600040101010101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2400" dirty="0">
                        <a:latin typeface="OPPOSans M" panose="00020600040101010101" charset="-122"/>
                        <a:ea typeface="OPPOSans M" panose="00020600040101010101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2400" dirty="0">
                        <a:latin typeface="OPPOSans M" panose="00020600040101010101" charset="-122"/>
                        <a:ea typeface="OPPOSans M" panose="00020600040101010101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5742"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solidFill>
                            <a:srgbClr val="5E5E5E"/>
                          </a:solidFill>
                          <a:latin typeface="OPPOSans M" panose="00020600040101010101" charset="-122"/>
                          <a:ea typeface="OPPOSans M" panose="00020600040101010101" charset="-122"/>
                        </a:rPr>
                        <a:t>2</a:t>
                      </a:r>
                      <a:endParaRPr lang="zh-CN" altLang="en-US" sz="2400" dirty="0">
                        <a:solidFill>
                          <a:srgbClr val="5E5E5E"/>
                        </a:solidFill>
                        <a:latin typeface="OPPOSans M" panose="00020600040101010101" charset="-122"/>
                        <a:ea typeface="OPPOSans M" panose="00020600040101010101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2400" dirty="0">
                        <a:latin typeface="OPPOSans M" panose="00020600040101010101" charset="-122"/>
                        <a:ea typeface="OPPOSans M" panose="00020600040101010101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2400" dirty="0">
                        <a:latin typeface="OPPOSans M" panose="00020600040101010101" charset="-122"/>
                        <a:ea typeface="OPPOSans M" panose="00020600040101010101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35742"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solidFill>
                            <a:srgbClr val="5E5E5E"/>
                          </a:solidFill>
                          <a:latin typeface="OPPOSans M" panose="00020600040101010101" charset="-122"/>
                          <a:ea typeface="OPPOSans M" panose="00020600040101010101" charset="-122"/>
                        </a:rPr>
                        <a:t>3</a:t>
                      </a:r>
                      <a:endParaRPr lang="zh-CN" altLang="en-US" sz="2400" dirty="0">
                        <a:solidFill>
                          <a:srgbClr val="5E5E5E"/>
                        </a:solidFill>
                        <a:latin typeface="OPPOSans M" panose="00020600040101010101" charset="-122"/>
                        <a:ea typeface="OPPOSans M" panose="00020600040101010101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2400" dirty="0">
                        <a:latin typeface="OPPOSans M" panose="00020600040101010101" charset="-122"/>
                        <a:ea typeface="OPPOSans M" panose="00020600040101010101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2400" dirty="0">
                        <a:latin typeface="OPPOSans M" panose="00020600040101010101" charset="-122"/>
                        <a:ea typeface="OPPOSans M" panose="00020600040101010101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2222202" y="5548505"/>
            <a:ext cx="19303717" cy="7200049"/>
            <a:chOff x="406567" y="2118170"/>
            <a:chExt cx="8200972" cy="3058862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6567" y="2118170"/>
              <a:ext cx="8200972" cy="3058862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871048" y="2528136"/>
              <a:ext cx="6445788" cy="3181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4265" dirty="0">
                  <a:solidFill>
                    <a:srgbClr val="00925F"/>
                  </a:solidFill>
                  <a:latin typeface="OPPOSans B" panose="00020600040101010101" charset="-122"/>
                  <a:ea typeface="OPPOSans B" panose="00020600040101010101" charset="-122"/>
                </a:rPr>
                <a:t>主要项目</a:t>
              </a:r>
              <a:r>
                <a:rPr lang="en-US" altLang="zh-CN" sz="4265" dirty="0">
                  <a:solidFill>
                    <a:srgbClr val="00925F"/>
                  </a:solidFill>
                  <a:latin typeface="OPPOSans B" panose="00020600040101010101" charset="-122"/>
                  <a:ea typeface="OPPOSans B" panose="00020600040101010101" charset="-122"/>
                </a:rPr>
                <a:t>/</a:t>
              </a:r>
              <a:r>
                <a:rPr lang="zh-CN" altLang="en-US" sz="4265" dirty="0">
                  <a:solidFill>
                    <a:srgbClr val="00925F"/>
                  </a:solidFill>
                  <a:latin typeface="OPPOSans B" panose="00020600040101010101" charset="-122"/>
                  <a:ea typeface="OPPOSans B" panose="00020600040101010101" charset="-122"/>
                </a:rPr>
                <a:t>实习经历</a:t>
              </a:r>
              <a:r>
                <a:rPr lang="en-US" altLang="zh-CN" sz="4265" dirty="0">
                  <a:solidFill>
                    <a:srgbClr val="00925F"/>
                  </a:solidFill>
                  <a:latin typeface="OPPOSans B" panose="00020600040101010101" charset="-122"/>
                  <a:ea typeface="OPPOSans B" panose="00020600040101010101" charset="-122"/>
                </a:rPr>
                <a:t>/</a:t>
              </a:r>
              <a:r>
                <a:rPr lang="zh-CN" altLang="en-US" sz="4265" dirty="0">
                  <a:solidFill>
                    <a:srgbClr val="00925F"/>
                  </a:solidFill>
                  <a:latin typeface="OPPOSans B" panose="00020600040101010101" charset="-122"/>
                  <a:ea typeface="OPPOSans B" panose="00020600040101010101" charset="-122"/>
                </a:rPr>
                <a:t>奖励活动</a:t>
              </a:r>
            </a:p>
          </p:txBody>
        </p:sp>
        <p:sp>
          <p:nvSpPr>
            <p:cNvPr id="18" name="Rectangle 3"/>
            <p:cNvSpPr txBox="1">
              <a:spLocks noChangeArrowheads="1"/>
            </p:cNvSpPr>
            <p:nvPr/>
          </p:nvSpPr>
          <p:spPr bwMode="auto">
            <a:xfrm>
              <a:off x="843727" y="3007896"/>
              <a:ext cx="7510473" cy="1608963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lIns="245533" tIns="122768" rIns="245533" bIns="122768"/>
            <a:lstStyle/>
            <a:p>
              <a:pPr algn="l" eaLnBrk="1" hangingPunct="1">
                <a:lnSpc>
                  <a:spcPct val="80000"/>
                </a:lnSpc>
                <a:spcBef>
                  <a:spcPct val="50000"/>
                </a:spcBef>
                <a:defRPr/>
              </a:pPr>
              <a:r>
                <a:rPr lang="zh-CN" altLang="en-US" sz="3200" b="0" dirty="0">
                  <a:solidFill>
                    <a:srgbClr val="FF3300"/>
                  </a:solidFill>
                  <a:latin typeface="OPPOSans R" panose="00020600040101010101" charset="-122"/>
                  <a:ea typeface="OPPOSans R" panose="00020600040101010101" charset="-122"/>
                </a:rPr>
                <a:t>连续帧定位策略</a:t>
              </a:r>
              <a:endParaRPr lang="en-US" altLang="zh-CN" sz="3200" b="0" dirty="0">
                <a:solidFill>
                  <a:srgbClr val="FF3300"/>
                </a:solidFill>
                <a:latin typeface="OPPOSans R" panose="00020600040101010101" charset="-122"/>
                <a:ea typeface="OPPOSans R" panose="00020600040101010101" charset="-122"/>
              </a:endParaRPr>
            </a:p>
            <a:p>
              <a:pPr algn="l" eaLnBrk="1" hangingPunct="1">
                <a:lnSpc>
                  <a:spcPct val="80000"/>
                </a:lnSpc>
                <a:spcBef>
                  <a:spcPct val="50000"/>
                </a:spcBef>
                <a:defRPr/>
              </a:pPr>
              <a:endParaRPr lang="en-US" altLang="zh-CN" sz="3200" b="0" dirty="0">
                <a:solidFill>
                  <a:srgbClr val="FF3300"/>
                </a:solidFill>
                <a:latin typeface="OPPOSans R" panose="00020600040101010101" charset="-122"/>
                <a:ea typeface="OPPOSans R" panose="00020600040101010101" charset="-122"/>
              </a:endParaRPr>
            </a:p>
            <a:p>
              <a:pPr algn="l" eaLnBrk="1" hangingPunct="1">
                <a:lnSpc>
                  <a:spcPct val="80000"/>
                </a:lnSpc>
                <a:spcBef>
                  <a:spcPct val="50000"/>
                </a:spcBef>
                <a:defRPr/>
              </a:pPr>
              <a:r>
                <a:rPr lang="zh-CN" altLang="en-US" sz="3200" b="0" dirty="0">
                  <a:solidFill>
                    <a:srgbClr val="FF3300"/>
                  </a:solidFill>
                  <a:latin typeface="OPPOSans R" panose="00020600040101010101" charset="-122"/>
                  <a:ea typeface="OPPOSans R" panose="00020600040101010101" charset="-122"/>
                </a:rPr>
                <a:t>参与第二届自动驾驶重定位比赛（</a:t>
              </a:r>
              <a:r>
                <a:rPr lang="en-US" altLang="zh-CN" sz="3200" b="0" dirty="0">
                  <a:solidFill>
                    <a:srgbClr val="FF3300"/>
                  </a:solidFill>
                  <a:latin typeface="OPPOSans R" panose="00020600040101010101" charset="-122"/>
                  <a:ea typeface="OPPOSans R" panose="00020600040101010101" charset="-122"/>
                </a:rPr>
                <a:t>MLAD Workshop 2021 ICCV)</a:t>
              </a:r>
            </a:p>
            <a:p>
              <a:pPr algn="l" eaLnBrk="1" hangingPunct="1">
                <a:lnSpc>
                  <a:spcPct val="80000"/>
                </a:lnSpc>
                <a:spcBef>
                  <a:spcPct val="50000"/>
                </a:spcBef>
                <a:defRPr/>
              </a:pPr>
              <a:endParaRPr lang="en-US" altLang="zh-CN" sz="3200" dirty="0">
                <a:solidFill>
                  <a:srgbClr val="FF3300"/>
                </a:solidFill>
                <a:latin typeface="OPPOSans R" panose="00020600040101010101" charset="-122"/>
                <a:ea typeface="OPPOSans R" panose="00020600040101010101" charset="-122"/>
              </a:endParaRPr>
            </a:p>
            <a:p>
              <a:pPr>
                <a:lnSpc>
                  <a:spcPct val="80000"/>
                </a:lnSpc>
                <a:spcBef>
                  <a:spcPct val="20000"/>
                </a:spcBef>
                <a:defRPr/>
              </a:pPr>
              <a:endParaRPr lang="en-US" altLang="zh-CN" sz="3735" dirty="0">
                <a:latin typeface="OPPOSans R" panose="00020600040101010101" charset="-122"/>
                <a:ea typeface="OPPOSans R" panose="00020600040101010101" charset="-122"/>
              </a:endParaRPr>
            </a:p>
            <a:p>
              <a:pPr algn="l" eaLnBrk="1" hangingPunct="1">
                <a:lnSpc>
                  <a:spcPct val="80000"/>
                </a:lnSpc>
                <a:spcBef>
                  <a:spcPct val="20000"/>
                </a:spcBef>
                <a:defRPr/>
              </a:pPr>
              <a:endParaRPr lang="en-US" altLang="zh-CN" sz="3735" b="0" dirty="0">
                <a:solidFill>
                  <a:schemeClr val="tx1"/>
                </a:solidFill>
                <a:latin typeface="OPPOSans R" panose="00020600040101010101" charset="-122"/>
                <a:ea typeface="OPPOSans R" panose="00020600040101010101" charset="-122"/>
              </a:endParaRPr>
            </a:p>
            <a:p>
              <a:pPr algn="l" eaLnBrk="1" hangingPunct="1">
                <a:lnSpc>
                  <a:spcPct val="80000"/>
                </a:lnSpc>
                <a:spcBef>
                  <a:spcPct val="20000"/>
                </a:spcBef>
                <a:defRPr/>
              </a:pPr>
              <a:endParaRPr lang="en-US" altLang="zh-CN" sz="3200" dirty="0">
                <a:latin typeface="OPPOSans R" panose="00020600040101010101" charset="-122"/>
                <a:ea typeface="OPPOSans R" panose="00020600040101010101" charset="-122"/>
              </a:endParaRPr>
            </a:p>
            <a:p>
              <a:pPr algn="l" eaLnBrk="1" hangingPunct="1">
                <a:lnSpc>
                  <a:spcPct val="80000"/>
                </a:lnSpc>
                <a:spcBef>
                  <a:spcPct val="20000"/>
                </a:spcBef>
                <a:defRPr/>
              </a:pPr>
              <a:endParaRPr lang="zh-CN" altLang="en-US" sz="3200" b="0" dirty="0">
                <a:solidFill>
                  <a:schemeClr val="tx1"/>
                </a:solidFill>
                <a:latin typeface="OPPOSans R" panose="00020600040101010101" charset="-122"/>
                <a:ea typeface="OPPOSans R" panose="00020600040101010101" charset="-122"/>
              </a:endParaRPr>
            </a:p>
            <a:p>
              <a:pPr algn="l" eaLnBrk="1" hangingPunct="1">
                <a:lnSpc>
                  <a:spcPct val="80000"/>
                </a:lnSpc>
                <a:spcBef>
                  <a:spcPct val="20000"/>
                </a:spcBef>
                <a:defRPr/>
              </a:pPr>
              <a:endParaRPr lang="zh-CN" altLang="en-US" sz="3200" b="0" dirty="0">
                <a:solidFill>
                  <a:schemeClr val="tx1"/>
                </a:solidFill>
                <a:latin typeface="OPPOSans R" panose="00020600040101010101" charset="-122"/>
                <a:ea typeface="OPPOSans R" panose="00020600040101010101" charset="-122"/>
              </a:endParaRPr>
            </a:p>
            <a:p>
              <a:pPr algn="l" eaLnBrk="1" hangingPunct="1">
                <a:lnSpc>
                  <a:spcPct val="80000"/>
                </a:lnSpc>
                <a:spcBef>
                  <a:spcPct val="20000"/>
                </a:spcBef>
                <a:defRPr/>
              </a:pPr>
              <a:endParaRPr lang="en-US" altLang="zh-CN" sz="3200" b="0" dirty="0">
                <a:solidFill>
                  <a:schemeClr val="tx1"/>
                </a:solidFill>
                <a:latin typeface="OPPOSans R" panose="00020600040101010101" charset="-122"/>
                <a:ea typeface="OPPOSans R" panose="00020600040101010101" charset="-122"/>
              </a:endParaRPr>
            </a:p>
          </p:txBody>
        </p:sp>
      </p:grpSp>
      <p:graphicFrame>
        <p:nvGraphicFramePr>
          <p:cNvPr id="13" name="表格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7991685"/>
              </p:ext>
            </p:extLst>
          </p:nvPr>
        </p:nvGraphicFramePr>
        <p:xfrm>
          <a:off x="2724824" y="2997200"/>
          <a:ext cx="18204774" cy="16932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70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253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848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21748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46603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>
                          <a:latin typeface="OPPOSans R" panose="00020600040101010101" charset="-122"/>
                          <a:ea typeface="OPPOSans R" panose="00020600040101010101" charset="-122"/>
                        </a:rPr>
                        <a:t>姓名</a:t>
                      </a:r>
                    </a:p>
                  </a:txBody>
                  <a:tcPr marL="215037" marR="215037" marT="107520" marB="10752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>
                          <a:latin typeface="OPPOSans R" panose="00020600040101010101" charset="-122"/>
                          <a:ea typeface="OPPOSans R" panose="00020600040101010101" charset="-122"/>
                        </a:rPr>
                        <a:t>徐佳飞</a:t>
                      </a:r>
                    </a:p>
                  </a:txBody>
                  <a:tcPr marL="215037" marR="215037" marT="107520" marB="10752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>
                          <a:latin typeface="OPPOSans R" panose="00020600040101010101" charset="-122"/>
                          <a:ea typeface="OPPOSans R" panose="00020600040101010101" charset="-122"/>
                        </a:rPr>
                        <a:t>工号</a:t>
                      </a:r>
                    </a:p>
                  </a:txBody>
                  <a:tcPr marL="215037" marR="215037" marT="107520" marB="10752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OPPOSans R" panose="00020600040101010101" charset="-122"/>
                          <a:ea typeface="OPPOSans R" panose="00020600040101010101" charset="-122"/>
                        </a:rPr>
                        <a:t>S9041717</a:t>
                      </a:r>
                      <a:endParaRPr lang="zh-CN" altLang="en-US" sz="3200" dirty="0">
                        <a:latin typeface="OPPOSans R" panose="00020600040101010101" charset="-122"/>
                        <a:ea typeface="OPPOSans R" panose="00020600040101010101" charset="-122"/>
                      </a:endParaRPr>
                    </a:p>
                  </a:txBody>
                  <a:tcPr marL="215037" marR="215037" marT="107520" marB="10752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46603">
                <a:tc>
                  <a:txBody>
                    <a:bodyPr/>
                    <a:lstStyle/>
                    <a:p>
                      <a:pPr algn="ctr"/>
                      <a:endParaRPr lang="zh-CN" altLang="en-US" sz="3200" dirty="0">
                        <a:latin typeface="OPPOSans R" panose="00020600040101010101" charset="-122"/>
                        <a:ea typeface="OPPOSans R" panose="00020600040101010101" charset="-122"/>
                      </a:endParaRPr>
                    </a:p>
                  </a:txBody>
                  <a:tcPr marL="215037" marR="215037" marT="107520" marB="10752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>
                          <a:latin typeface="OPPOSans R" panose="00020600040101010101" charset="-122"/>
                          <a:ea typeface="OPPOSans R" panose="00020600040101010101" charset="-122"/>
                        </a:rPr>
                        <a:t>智能</a:t>
                      </a:r>
                    </a:p>
                  </a:txBody>
                  <a:tcPr marL="215037" marR="215037" marT="107520" marB="107520"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200" dirty="0">
                        <a:latin typeface="OPPOSans R" panose="00020600040101010101" charset="-122"/>
                        <a:ea typeface="OPPOSans R" panose="00020600040101010101" charset="-122"/>
                      </a:endParaRPr>
                    </a:p>
                  </a:txBody>
                  <a:tcPr marL="215037" marR="215037" marT="107520" marB="107520"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200" dirty="0">
                        <a:latin typeface="OPPOSans R" panose="00020600040101010101" charset="-122"/>
                        <a:ea typeface="OPPOSans R" panose="00020600040101010101" charset="-122"/>
                      </a:endParaRPr>
                    </a:p>
                  </a:txBody>
                  <a:tcPr marL="215037" marR="215037" marT="107520" marB="107520" anchor="ctr"/>
                </a:tc>
                <a:extLst>
                  <a:ext uri="{0D108BD9-81ED-4DB2-BD59-A6C34878D82A}">
                    <a16:rowId xmlns:a16="http://schemas.microsoft.com/office/drawing/2014/main" val="2493616341"/>
                  </a:ext>
                </a:extLst>
              </a:tr>
            </a:tbl>
          </a:graphicData>
        </a:graphic>
      </p:graphicFrame>
      <p:graphicFrame>
        <p:nvGraphicFramePr>
          <p:cNvPr id="14" name="表格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9199814"/>
              </p:ext>
            </p:extLst>
          </p:nvPr>
        </p:nvGraphicFramePr>
        <p:xfrm>
          <a:off x="2724831" y="3853080"/>
          <a:ext cx="18204771" cy="16954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70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253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120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19030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4771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>
                          <a:latin typeface="OPPOSans R" panose="00020600040101010101" charset="-122"/>
                          <a:ea typeface="OPPOSans R" panose="00020600040101010101" charset="-122"/>
                        </a:rPr>
                        <a:t>部门</a:t>
                      </a:r>
                    </a:p>
                  </a:txBody>
                  <a:tcPr marL="215037" marR="215037" marT="107520" marB="10752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b="1" i="0" u="none" strike="noStrike" cap="none" spc="0" baseline="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OPPOSans R" panose="00020600040101010101" charset="-122"/>
                          <a:ea typeface="OPPOSans R" panose="00020600040101010101" charset="-122"/>
                          <a:cs typeface="+mn-cs"/>
                          <a:sym typeface="Helvetica Neue Light"/>
                        </a:rPr>
                        <a:t>智能感知与交互研究部</a:t>
                      </a:r>
                    </a:p>
                  </a:txBody>
                  <a:tcPr marL="215037" marR="215037" marT="107520" marB="10752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>
                          <a:latin typeface="OPPOSans R" panose="00020600040101010101" charset="-122"/>
                          <a:ea typeface="OPPOSans R" panose="00020600040101010101" charset="-122"/>
                        </a:rPr>
                        <a:t>岗位</a:t>
                      </a:r>
                    </a:p>
                  </a:txBody>
                  <a:tcPr marL="215037" marR="215037" marT="107520" marB="10752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700" dirty="0">
                          <a:latin typeface="方正兰亭中粗黑_GBK" panose="02000000000000000000" pitchFamily="2" charset="-122"/>
                          <a:ea typeface="方正兰亭中粗黑_GBK" panose="02000000000000000000" pitchFamily="2" charset="-122"/>
                        </a:rPr>
                        <a:t>计算机视觉实习生</a:t>
                      </a:r>
                      <a:endParaRPr lang="en-US" altLang="zh-CN" sz="3700" dirty="0">
                        <a:latin typeface="方正兰亭中粗黑_GBK" panose="02000000000000000000" pitchFamily="2" charset="-122"/>
                        <a:ea typeface="方正兰亭中粗黑_GBK" panose="02000000000000000000" pitchFamily="2" charset="-122"/>
                      </a:endParaRPr>
                    </a:p>
                  </a:txBody>
                  <a:tcPr marL="215037" marR="215037" marT="107520" marB="10752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47712">
                <a:tc>
                  <a:txBody>
                    <a:bodyPr/>
                    <a:lstStyle/>
                    <a:p>
                      <a:pPr marL="0" marR="0" indent="0" algn="ctr" defTabSz="8255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3200" b="1" i="0" u="none" strike="noStrike" cap="none" spc="0" baseline="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OPPOSans R" panose="00020600040101010101" charset="-122"/>
                          <a:ea typeface="OPPOSans R" panose="00020600040101010101" charset="-122"/>
                          <a:cs typeface="+mn-cs"/>
                          <a:sym typeface="Helvetica Neue Light"/>
                        </a:rPr>
                        <a:t>学校</a:t>
                      </a:r>
                    </a:p>
                  </a:txBody>
                  <a:tcPr marL="215037" marR="215037" marT="107520" marB="107520" anchor="ctr">
                    <a:solidFill>
                      <a:srgbClr val="046A3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b="1" i="0" u="none" strike="noStrike" cap="none" spc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uFillTx/>
                          <a:latin typeface="OPPOSans R" panose="00020600040101010101" charset="-122"/>
                          <a:ea typeface="OPPOSans R" panose="00020600040101010101" charset="-122"/>
                          <a:cs typeface="+mn-cs"/>
                          <a:sym typeface="Helvetica Neue Light"/>
                        </a:rPr>
                        <a:t>中科院技物所</a:t>
                      </a:r>
                      <a:r>
                        <a:rPr lang="en-US" altLang="zh-CN" sz="3200" b="1" i="0" u="none" strike="noStrike" cap="none" spc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uFillTx/>
                          <a:latin typeface="OPPOSans R" panose="00020600040101010101" charset="-122"/>
                          <a:ea typeface="OPPOSans R" panose="00020600040101010101" charset="-122"/>
                          <a:cs typeface="+mn-cs"/>
                          <a:sym typeface="Helvetica Neue Light"/>
                        </a:rPr>
                        <a:t>/</a:t>
                      </a:r>
                      <a:r>
                        <a:rPr lang="zh-CN" altLang="en-US" sz="3200" b="1" i="0" u="none" strike="noStrike" cap="none" spc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uFillTx/>
                          <a:latin typeface="OPPOSans R" panose="00020600040101010101" charset="-122"/>
                          <a:ea typeface="OPPOSans R" panose="00020600040101010101" charset="-122"/>
                          <a:cs typeface="+mn-cs"/>
                          <a:sym typeface="Helvetica Neue Light"/>
                        </a:rPr>
                        <a:t>上海科技大学</a:t>
                      </a:r>
                    </a:p>
                  </a:txBody>
                  <a:tcPr marL="215037" marR="215037" marT="107520" marB="107520" anchor="ctr">
                    <a:solidFill>
                      <a:srgbClr val="046A3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8255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3200" b="1" i="0" u="none" strike="noStrike" cap="none" spc="0" baseline="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OPPOSans R" panose="00020600040101010101" charset="-122"/>
                          <a:ea typeface="OPPOSans R" panose="00020600040101010101" charset="-122"/>
                          <a:cs typeface="+mn-cs"/>
                          <a:sym typeface="Helvetica Neue Light"/>
                        </a:rPr>
                        <a:t>专业</a:t>
                      </a:r>
                    </a:p>
                  </a:txBody>
                  <a:tcPr marL="215037" marR="215037" marT="107520" marB="107520" anchor="ctr">
                    <a:solidFill>
                      <a:srgbClr val="046A3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700" dirty="0">
                          <a:solidFill>
                            <a:schemeClr val="bg1"/>
                          </a:solidFill>
                          <a:latin typeface="方正兰亭中粗黑_GBK" panose="02000000000000000000" pitchFamily="2" charset="-122"/>
                          <a:ea typeface="方正兰亭中粗黑_GBK" panose="02000000000000000000" pitchFamily="2" charset="-122"/>
                        </a:rPr>
                        <a:t>电子科学与技术</a:t>
                      </a:r>
                      <a:endParaRPr lang="en-US" altLang="zh-CN" sz="3700" dirty="0">
                        <a:solidFill>
                          <a:schemeClr val="bg1"/>
                        </a:solidFill>
                        <a:latin typeface="方正兰亭中粗黑_GBK" panose="02000000000000000000" pitchFamily="2" charset="-122"/>
                        <a:ea typeface="方正兰亭中粗黑_GBK" panose="02000000000000000000" pitchFamily="2" charset="-122"/>
                      </a:endParaRPr>
                    </a:p>
                  </a:txBody>
                  <a:tcPr marL="215037" marR="215037" marT="107520" marB="107520" anchor="ctr">
                    <a:solidFill>
                      <a:srgbClr val="046A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9" name="Title 3"/>
          <p:cNvSpPr txBox="1"/>
          <p:nvPr/>
        </p:nvSpPr>
        <p:spPr>
          <a:xfrm>
            <a:off x="2476941" y="1574800"/>
            <a:ext cx="15724800" cy="1207968"/>
          </a:xfrm>
          <a:prstGeom prst="rect">
            <a:avLst/>
          </a:prstGeom>
        </p:spPr>
        <p:txBody>
          <a:bodyPr vert="horz" lIns="243840" tIns="0" rIns="0" bIns="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i="0" kern="1200" baseline="0">
                <a:solidFill>
                  <a:schemeClr val="accent1"/>
                </a:solidFill>
                <a:latin typeface="方正兰亭中粗黑简体" panose="02000000000000000000" charset="-122"/>
                <a:ea typeface="方正兰亭中粗黑简体" panose="02000000000000000000" charset="-122"/>
                <a:cs typeface="方正兰亭中粗黑简体" panose="02000000000000000000" charset="-122"/>
              </a:defRPr>
            </a:lvl1pPr>
          </a:lstStyle>
          <a:p>
            <a:r>
              <a:rPr lang="zh-CN" altLang="en-US" sz="6400" dirty="0">
                <a:solidFill>
                  <a:srgbClr val="000000"/>
                </a:solidFill>
                <a:latin typeface="OPPOSans B" panose="00020600040101010101" charset="-122"/>
                <a:ea typeface="OPPOSans B" panose="00020600040101010101" charset="-122"/>
              </a:rPr>
              <a:t>个人信息</a:t>
            </a:r>
            <a:endParaRPr lang="en-US" sz="6400" dirty="0">
              <a:latin typeface="OPPOSans B" panose="00020600040101010101" charset="-122"/>
              <a:ea typeface="OPPOSans B" panose="00020600040101010101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354" y="1574800"/>
            <a:ext cx="1266093" cy="8128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评委提问与点评</a:t>
            </a:r>
          </a:p>
        </p:txBody>
      </p:sp>
      <p:pic>
        <p:nvPicPr>
          <p:cNvPr id="7" name="Picture 2" descr="\\172.16.103.13\hr_人力资源变革项目文档\9.0 其他\PPT图片素材\圆桌会议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80909" y="3423684"/>
            <a:ext cx="11772365" cy="8829276"/>
          </a:xfrm>
          <a:prstGeom prst="rect">
            <a:avLst/>
          </a:prstGeom>
          <a:noFill/>
          <a:effectLst>
            <a:softEdge rad="635000"/>
          </a:effec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目录</a:t>
            </a:r>
          </a:p>
        </p:txBody>
      </p:sp>
      <p:grpSp>
        <p:nvGrpSpPr>
          <p:cNvPr id="20" name="组合 19"/>
          <p:cNvGrpSpPr/>
          <p:nvPr/>
        </p:nvGrpSpPr>
        <p:grpSpPr>
          <a:xfrm>
            <a:off x="776506" y="3488706"/>
            <a:ext cx="21388550" cy="7886430"/>
            <a:chOff x="2070340" y="1521952"/>
            <a:chExt cx="5003320" cy="2763021"/>
          </a:xfrm>
        </p:grpSpPr>
        <p:grpSp>
          <p:nvGrpSpPr>
            <p:cNvPr id="21" name="组合 20"/>
            <p:cNvGrpSpPr/>
            <p:nvPr/>
          </p:nvGrpSpPr>
          <p:grpSpPr>
            <a:xfrm>
              <a:off x="2070340" y="1521952"/>
              <a:ext cx="5003320" cy="437128"/>
              <a:chOff x="2070340" y="1521952"/>
              <a:chExt cx="5003320" cy="437128"/>
            </a:xfrm>
          </p:grpSpPr>
          <p:sp>
            <p:nvSpPr>
              <p:cNvPr id="34" name="Rectangle 5"/>
              <p:cNvSpPr>
                <a:spLocks noChangeArrowheads="1"/>
              </p:cNvSpPr>
              <p:nvPr/>
            </p:nvSpPr>
            <p:spPr bwMode="gray">
              <a:xfrm>
                <a:off x="2070340" y="1521952"/>
                <a:ext cx="582886" cy="437128"/>
              </a:xfrm>
              <a:prstGeom prst="rect">
                <a:avLst/>
              </a:prstGeom>
              <a:solidFill>
                <a:srgbClr val="046A38"/>
              </a:solidFill>
              <a:ln w="9525" algn="ctr">
                <a:solidFill>
                  <a:srgbClr val="00925F"/>
                </a:solidFill>
                <a:miter lim="800000"/>
              </a:ln>
              <a:effectLst>
                <a:outerShdw dist="35921" dir="2700000" algn="ctr" rotWithShape="0">
                  <a:srgbClr val="FFFFFF"/>
                </a:outerShdw>
              </a:effectLst>
            </p:spPr>
            <p:txBody>
              <a:bodyPr wrap="none" lIns="118800" rIns="45720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None/>
                  <a:defRPr/>
                </a:pPr>
                <a:r>
                  <a:rPr kumimoji="0" lang="en-US" altLang="zh-CN" sz="4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OPPOSans M" panose="00020600040101010101" charset="-122"/>
                    <a:ea typeface="OPPOSans M" panose="00020600040101010101" charset="-122"/>
                    <a:cs typeface="Arial" panose="020B0604020202020204" pitchFamily="34" charset="0"/>
                  </a:rPr>
                  <a:t>1</a:t>
                </a:r>
                <a:endParaRPr kumimoji="0" lang="en-US" altLang="ja-JP" sz="4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PPOSans M" panose="00020600040101010101" charset="-122"/>
                  <a:ea typeface="OPPOSans M" panose="00020600040101010101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35" name="Rectangle 6"/>
              <p:cNvSpPr>
                <a:spLocks noChangeArrowheads="1"/>
              </p:cNvSpPr>
              <p:nvPr/>
            </p:nvSpPr>
            <p:spPr bwMode="gray">
              <a:xfrm>
                <a:off x="2705865" y="1521952"/>
                <a:ext cx="4367795" cy="437128"/>
              </a:xfrm>
              <a:prstGeom prst="rect">
                <a:avLst/>
              </a:prstGeom>
              <a:solidFill>
                <a:srgbClr val="046A38"/>
              </a:solidFill>
              <a:ln w="6350" algn="ctr">
                <a:solidFill>
                  <a:srgbClr val="00925F"/>
                </a:solidFill>
                <a:miter lim="800000"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45720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defRPr/>
                </a:pPr>
                <a:r>
                  <a:rPr kumimoji="0" lang="zh-CN" altLang="en-US" sz="4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OPPOSans M" panose="00020600040101010101" charset="-122"/>
                    <a:ea typeface="OPPOSans M" panose="00020600040101010101" charset="-122"/>
                    <a:cs typeface="+mn-cs"/>
                  </a:rPr>
                  <a:t>实习计划完成情况总览</a:t>
                </a:r>
                <a:endParaRPr kumimoji="0" lang="en-US" altLang="zh-CN" sz="4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PPOSans M" panose="00020600040101010101" charset="-122"/>
                  <a:ea typeface="OPPOSans M" panose="00020600040101010101" charset="-122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2070340" y="2103068"/>
              <a:ext cx="5003320" cy="437806"/>
              <a:chOff x="2070340" y="2187007"/>
              <a:chExt cx="5003320" cy="437806"/>
            </a:xfrm>
          </p:grpSpPr>
          <p:sp>
            <p:nvSpPr>
              <p:cNvPr id="32" name="Rectangle 7"/>
              <p:cNvSpPr>
                <a:spLocks noChangeArrowheads="1"/>
              </p:cNvSpPr>
              <p:nvPr/>
            </p:nvSpPr>
            <p:spPr bwMode="gray">
              <a:xfrm>
                <a:off x="2070340" y="2187007"/>
                <a:ext cx="582886" cy="437806"/>
              </a:xfrm>
              <a:prstGeom prst="rect">
                <a:avLst/>
              </a:prstGeom>
              <a:noFill/>
              <a:ln w="9525" algn="ctr">
                <a:solidFill>
                  <a:srgbClr val="FFFFFF">
                    <a:lumMod val="65000"/>
                  </a:srgbClr>
                </a:solidFill>
                <a:miter lim="800000"/>
              </a:ln>
              <a:effectLst>
                <a:outerShdw dist="35921" dir="2700000" algn="ctr" rotWithShape="0">
                  <a:srgbClr val="FFFFFF"/>
                </a:outerShdw>
              </a:effectLst>
            </p:spPr>
            <p:txBody>
              <a:bodyPr wrap="none" lIns="118800" rIns="45720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None/>
                  <a:defRPr/>
                </a:pPr>
                <a:r>
                  <a:rPr kumimoji="0" lang="en-US" altLang="zh-CN" sz="4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5E5E5E"/>
                    </a:solidFill>
                    <a:effectLst/>
                    <a:uLnTx/>
                    <a:uFillTx/>
                    <a:latin typeface="OPPOSans M" panose="00020600040101010101" charset="-122"/>
                    <a:ea typeface="OPPOSans M" panose="00020600040101010101" charset="-122"/>
                    <a:cs typeface="Arial" panose="020B0604020202020204" pitchFamily="34" charset="0"/>
                  </a:rPr>
                  <a:t>2</a:t>
                </a:r>
              </a:p>
            </p:txBody>
          </p:sp>
          <p:sp>
            <p:nvSpPr>
              <p:cNvPr id="33" name="Rectangle 8"/>
              <p:cNvSpPr>
                <a:spLocks noChangeArrowheads="1"/>
              </p:cNvSpPr>
              <p:nvPr/>
            </p:nvSpPr>
            <p:spPr bwMode="gray">
              <a:xfrm>
                <a:off x="2705866" y="2187007"/>
                <a:ext cx="4367794" cy="437806"/>
              </a:xfrm>
              <a:prstGeom prst="rect">
                <a:avLst/>
              </a:prstGeom>
              <a:solidFill>
                <a:srgbClr val="FFFFFF"/>
              </a:solidFill>
              <a:ln w="6350" algn="ctr">
                <a:solidFill>
                  <a:srgbClr val="FFFFFF">
                    <a:lumMod val="65000"/>
                  </a:srgbClr>
                </a:solidFill>
                <a:miter lim="800000"/>
              </a:ln>
            </p:spPr>
            <p:txBody>
              <a:bodyPr wrap="none" anchor="ctr"/>
              <a:lstStyle/>
              <a:p>
                <a:pPr marL="0" marR="0" lvl="0" indent="0" algn="l" defTabSz="45720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defRPr/>
                </a:pPr>
                <a:r>
                  <a:rPr kumimoji="0" lang="zh-CN" altLang="en-US" sz="4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5E5E5E"/>
                    </a:solidFill>
                    <a:effectLst/>
                    <a:uLnTx/>
                    <a:uFillTx/>
                    <a:latin typeface="OPPOSans M" panose="00020600040101010101" charset="-122"/>
                    <a:ea typeface="OPPOSans M" panose="00020600040101010101" charset="-122"/>
                    <a:cs typeface="+mn-cs"/>
                  </a:rPr>
                  <a:t>实习期间核心产出与总结反思</a:t>
                </a:r>
                <a:endParaRPr kumimoji="0" lang="en-US" altLang="zh-CN" sz="4800" b="0" i="0" u="none" strike="noStrike" kern="1200" cap="none" spc="0" normalizeH="0" baseline="0" noProof="0" dirty="0">
                  <a:ln>
                    <a:noFill/>
                  </a:ln>
                  <a:solidFill>
                    <a:srgbClr val="5E5E5E"/>
                  </a:solidFill>
                  <a:effectLst/>
                  <a:uLnTx/>
                  <a:uFillTx/>
                  <a:latin typeface="OPPOSans M" panose="00020600040101010101" charset="-122"/>
                  <a:ea typeface="OPPOSans M" panose="00020600040101010101" charset="-122"/>
                  <a:cs typeface="+mn-cs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2070340" y="3266656"/>
              <a:ext cx="5003320" cy="437806"/>
              <a:chOff x="2070340" y="3393238"/>
              <a:chExt cx="5003320" cy="437806"/>
            </a:xfrm>
          </p:grpSpPr>
          <p:sp>
            <p:nvSpPr>
              <p:cNvPr id="30" name="Rectangle 7"/>
              <p:cNvSpPr>
                <a:spLocks noChangeArrowheads="1"/>
              </p:cNvSpPr>
              <p:nvPr/>
            </p:nvSpPr>
            <p:spPr bwMode="gray">
              <a:xfrm>
                <a:off x="2070340" y="3393238"/>
                <a:ext cx="582886" cy="437806"/>
              </a:xfrm>
              <a:prstGeom prst="rect">
                <a:avLst/>
              </a:prstGeom>
              <a:noFill/>
              <a:ln w="9525" algn="ctr">
                <a:solidFill>
                  <a:srgbClr val="FFFFFF">
                    <a:lumMod val="65000"/>
                  </a:srgbClr>
                </a:solidFill>
                <a:miter lim="800000"/>
              </a:ln>
              <a:effectLst>
                <a:outerShdw dist="35921" dir="2700000" algn="ctr" rotWithShape="0">
                  <a:srgbClr val="FFFFFF"/>
                </a:outerShdw>
              </a:effectLst>
            </p:spPr>
            <p:txBody>
              <a:bodyPr wrap="none" lIns="118800" rIns="45720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None/>
                  <a:defRPr/>
                </a:pPr>
                <a:r>
                  <a:rPr kumimoji="0" lang="en-US" altLang="zh-CN" sz="4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5E5E5E"/>
                    </a:solidFill>
                    <a:effectLst/>
                    <a:uLnTx/>
                    <a:uFillTx/>
                    <a:latin typeface="OPPOSans M" panose="00020600040101010101" charset="-122"/>
                    <a:ea typeface="OPPOSans M" panose="00020600040101010101" charset="-122"/>
                    <a:cs typeface="Arial" panose="020B0604020202020204" pitchFamily="34" charset="0"/>
                  </a:rPr>
                  <a:t>4</a:t>
                </a:r>
              </a:p>
            </p:txBody>
          </p:sp>
          <p:sp>
            <p:nvSpPr>
              <p:cNvPr id="31" name="Rectangle 8"/>
              <p:cNvSpPr>
                <a:spLocks noChangeArrowheads="1"/>
              </p:cNvSpPr>
              <p:nvPr/>
            </p:nvSpPr>
            <p:spPr bwMode="gray">
              <a:xfrm>
                <a:off x="2705866" y="3393238"/>
                <a:ext cx="4367794" cy="437806"/>
              </a:xfrm>
              <a:prstGeom prst="rect">
                <a:avLst/>
              </a:prstGeom>
              <a:solidFill>
                <a:srgbClr val="FFFFFF"/>
              </a:solidFill>
              <a:ln w="6350" algn="ctr">
                <a:solidFill>
                  <a:srgbClr val="FFFFFF">
                    <a:lumMod val="65000"/>
                  </a:srgbClr>
                </a:solidFill>
                <a:miter lim="800000"/>
              </a:ln>
            </p:spPr>
            <p:txBody>
              <a:bodyPr wrap="none" anchor="ctr"/>
              <a:lstStyle/>
              <a:p>
                <a:pPr marL="0" marR="0" lvl="0" indent="0" algn="l" defTabSz="45720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defRPr/>
                </a:pPr>
                <a:r>
                  <a:rPr kumimoji="0" lang="zh-CN" altLang="en-US" sz="4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5E5E5E"/>
                    </a:solidFill>
                    <a:effectLst/>
                    <a:uLnTx/>
                    <a:uFillTx/>
                    <a:latin typeface="OPPOSans M" panose="00020600040101010101" charset="-122"/>
                    <a:ea typeface="OPPOSans M" panose="00020600040101010101" charset="-122"/>
                    <a:cs typeface="+mn-cs"/>
                  </a:rPr>
                  <a:t>对于公司文化的理解</a:t>
                </a:r>
                <a:endParaRPr kumimoji="0" lang="en-US" altLang="zh-CN" sz="4800" b="0" i="0" u="none" strike="noStrike" kern="1200" cap="none" spc="0" normalizeH="0" baseline="0" noProof="0" dirty="0">
                  <a:ln>
                    <a:noFill/>
                  </a:ln>
                  <a:solidFill>
                    <a:srgbClr val="5E5E5E"/>
                  </a:solidFill>
                  <a:effectLst/>
                  <a:uLnTx/>
                  <a:uFillTx/>
                  <a:latin typeface="OPPOSans M" panose="00020600040101010101" charset="-122"/>
                  <a:ea typeface="OPPOSans M" panose="00020600040101010101" charset="-122"/>
                  <a:cs typeface="+mn-cs"/>
                </a:endParaRPr>
              </a:p>
            </p:txBody>
          </p:sp>
        </p:grpSp>
        <p:grpSp>
          <p:nvGrpSpPr>
            <p:cNvPr id="24" name="组合 23"/>
            <p:cNvGrpSpPr/>
            <p:nvPr/>
          </p:nvGrpSpPr>
          <p:grpSpPr>
            <a:xfrm>
              <a:off x="2070340" y="3848450"/>
              <a:ext cx="5003320" cy="436523"/>
              <a:chOff x="2070340" y="4059577"/>
              <a:chExt cx="5003320" cy="436523"/>
            </a:xfrm>
          </p:grpSpPr>
          <p:sp>
            <p:nvSpPr>
              <p:cNvPr id="28" name="Rectangle 7"/>
              <p:cNvSpPr>
                <a:spLocks noChangeArrowheads="1"/>
              </p:cNvSpPr>
              <p:nvPr/>
            </p:nvSpPr>
            <p:spPr bwMode="gray">
              <a:xfrm>
                <a:off x="2070340" y="4059577"/>
                <a:ext cx="582886" cy="436523"/>
              </a:xfrm>
              <a:prstGeom prst="rect">
                <a:avLst/>
              </a:prstGeom>
              <a:noFill/>
              <a:ln w="9525" algn="ctr">
                <a:solidFill>
                  <a:srgbClr val="FFFFFF">
                    <a:lumMod val="65000"/>
                  </a:srgbClr>
                </a:solidFill>
                <a:miter lim="800000"/>
              </a:ln>
              <a:effectLst>
                <a:outerShdw dist="35921" dir="2700000" algn="ctr" rotWithShape="0">
                  <a:srgbClr val="FFFFFF"/>
                </a:outerShdw>
              </a:effectLst>
            </p:spPr>
            <p:txBody>
              <a:bodyPr wrap="none" lIns="118800" rIns="45720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None/>
                  <a:defRPr/>
                </a:pPr>
                <a:r>
                  <a:rPr kumimoji="0" lang="en-US" altLang="zh-CN" sz="4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5E5E5E"/>
                    </a:solidFill>
                    <a:effectLst/>
                    <a:uLnTx/>
                    <a:uFillTx/>
                    <a:latin typeface="OPPOSans M" panose="00020600040101010101" charset="-122"/>
                    <a:ea typeface="OPPOSans M" panose="00020600040101010101" charset="-122"/>
                    <a:cs typeface="Arial" panose="020B0604020202020204" pitchFamily="34" charset="0"/>
                  </a:rPr>
                  <a:t>5</a:t>
                </a:r>
              </a:p>
            </p:txBody>
          </p:sp>
          <p:sp>
            <p:nvSpPr>
              <p:cNvPr id="29" name="Rectangle 8"/>
              <p:cNvSpPr>
                <a:spLocks noChangeArrowheads="1"/>
              </p:cNvSpPr>
              <p:nvPr/>
            </p:nvSpPr>
            <p:spPr bwMode="gray">
              <a:xfrm>
                <a:off x="2705866" y="4059577"/>
                <a:ext cx="4367794" cy="436523"/>
              </a:xfrm>
              <a:prstGeom prst="rect">
                <a:avLst/>
              </a:prstGeom>
              <a:solidFill>
                <a:srgbClr val="FFFFFF"/>
              </a:solidFill>
              <a:ln w="6350" algn="ctr">
                <a:solidFill>
                  <a:srgbClr val="FFFFFF">
                    <a:lumMod val="65000"/>
                  </a:srgbClr>
                </a:solidFill>
                <a:miter lim="800000"/>
              </a:ln>
            </p:spPr>
            <p:txBody>
              <a:bodyPr wrap="none" anchor="ctr"/>
              <a:lstStyle/>
              <a:p>
                <a:pPr marL="0" marR="0" lvl="0" indent="0" algn="l" defTabSz="45720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defRPr/>
                </a:pPr>
                <a:r>
                  <a:rPr kumimoji="0" lang="zh-CN" altLang="en-US" sz="4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5E5E5E"/>
                    </a:solidFill>
                    <a:effectLst/>
                    <a:uLnTx/>
                    <a:uFillTx/>
                    <a:latin typeface="OPPOSans M" panose="00020600040101010101" charset="-122"/>
                    <a:ea typeface="OPPOSans M" panose="00020600040101010101" charset="-122"/>
                    <a:cs typeface="+mn-cs"/>
                  </a:rPr>
                  <a:t>对部门</a:t>
                </a:r>
                <a:r>
                  <a:rPr kumimoji="0" lang="en-US" altLang="zh-CN" sz="4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5E5E5E"/>
                    </a:solidFill>
                    <a:effectLst/>
                    <a:uLnTx/>
                    <a:uFillTx/>
                    <a:latin typeface="OPPOSans M" panose="00020600040101010101" charset="-122"/>
                    <a:ea typeface="OPPOSans M" panose="00020600040101010101" charset="-122"/>
                    <a:cs typeface="+mn-cs"/>
                  </a:rPr>
                  <a:t>/</a:t>
                </a:r>
                <a:r>
                  <a:rPr kumimoji="0" lang="zh-CN" altLang="en-US" sz="4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5E5E5E"/>
                    </a:solidFill>
                    <a:effectLst/>
                    <a:uLnTx/>
                    <a:uFillTx/>
                    <a:latin typeface="OPPOSans M" panose="00020600040101010101" charset="-122"/>
                    <a:ea typeface="OPPOSans M" panose="00020600040101010101" charset="-122"/>
                    <a:cs typeface="+mn-cs"/>
                  </a:rPr>
                  <a:t>团队的建议</a:t>
                </a:r>
                <a:endParaRPr kumimoji="0" lang="en-US" altLang="zh-CN" sz="4800" b="0" i="0" u="none" strike="noStrike" kern="1200" cap="none" spc="0" normalizeH="0" baseline="0" noProof="0" dirty="0">
                  <a:ln>
                    <a:noFill/>
                  </a:ln>
                  <a:solidFill>
                    <a:srgbClr val="5E5E5E"/>
                  </a:solidFill>
                  <a:effectLst/>
                  <a:uLnTx/>
                  <a:uFillTx/>
                  <a:latin typeface="OPPOSans M" panose="00020600040101010101" charset="-122"/>
                  <a:ea typeface="OPPOSans M" panose="00020600040101010101" charset="-122"/>
                  <a:cs typeface="+mn-cs"/>
                </a:endParaRPr>
              </a:p>
            </p:txBody>
          </p:sp>
        </p:grpSp>
        <p:grpSp>
          <p:nvGrpSpPr>
            <p:cNvPr id="25" name="组合 24"/>
            <p:cNvGrpSpPr/>
            <p:nvPr/>
          </p:nvGrpSpPr>
          <p:grpSpPr>
            <a:xfrm>
              <a:off x="2070340" y="2684862"/>
              <a:ext cx="5003320" cy="437806"/>
              <a:chOff x="2070340" y="2790122"/>
              <a:chExt cx="5003320" cy="437806"/>
            </a:xfrm>
          </p:grpSpPr>
          <p:sp>
            <p:nvSpPr>
              <p:cNvPr id="26" name="Rectangle 7"/>
              <p:cNvSpPr>
                <a:spLocks noChangeArrowheads="1"/>
              </p:cNvSpPr>
              <p:nvPr/>
            </p:nvSpPr>
            <p:spPr bwMode="gray">
              <a:xfrm>
                <a:off x="2070340" y="2790122"/>
                <a:ext cx="582886" cy="437806"/>
              </a:xfrm>
              <a:prstGeom prst="rect">
                <a:avLst/>
              </a:prstGeom>
              <a:noFill/>
              <a:ln w="9525" algn="ctr">
                <a:solidFill>
                  <a:srgbClr val="FFFFFF">
                    <a:lumMod val="65000"/>
                  </a:srgbClr>
                </a:solidFill>
                <a:miter lim="800000"/>
              </a:ln>
              <a:effectLst>
                <a:outerShdw dist="35921" dir="2700000" algn="ctr" rotWithShape="0">
                  <a:srgbClr val="FFFFFF"/>
                </a:outerShdw>
              </a:effectLst>
            </p:spPr>
            <p:txBody>
              <a:bodyPr wrap="none" lIns="118800" rIns="45720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None/>
                  <a:defRPr/>
                </a:pPr>
                <a:r>
                  <a:rPr kumimoji="0" lang="en-US" altLang="zh-CN" sz="4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5E5E5E"/>
                    </a:solidFill>
                    <a:effectLst/>
                    <a:uLnTx/>
                    <a:uFillTx/>
                    <a:latin typeface="OPPOSans M" panose="00020600040101010101" charset="-122"/>
                    <a:ea typeface="OPPOSans M" panose="00020600040101010101" charset="-122"/>
                    <a:cs typeface="Arial" panose="020B0604020202020204" pitchFamily="34" charset="0"/>
                  </a:rPr>
                  <a:t>3</a:t>
                </a:r>
              </a:p>
            </p:txBody>
          </p:sp>
          <p:sp>
            <p:nvSpPr>
              <p:cNvPr id="27" name="Rectangle 8"/>
              <p:cNvSpPr>
                <a:spLocks noChangeArrowheads="1"/>
              </p:cNvSpPr>
              <p:nvPr/>
            </p:nvSpPr>
            <p:spPr bwMode="gray">
              <a:xfrm>
                <a:off x="2705866" y="2790122"/>
                <a:ext cx="4367794" cy="437806"/>
              </a:xfrm>
              <a:prstGeom prst="rect">
                <a:avLst/>
              </a:prstGeom>
              <a:solidFill>
                <a:srgbClr val="FFFFFF"/>
              </a:solidFill>
              <a:ln w="6350" algn="ctr">
                <a:solidFill>
                  <a:srgbClr val="FFFFFF">
                    <a:lumMod val="65000"/>
                  </a:srgbClr>
                </a:solidFill>
                <a:miter lim="800000"/>
              </a:ln>
            </p:spPr>
            <p:txBody>
              <a:bodyPr wrap="none" anchor="ctr"/>
              <a:lstStyle/>
              <a:p>
                <a:pPr marL="0" marR="0" lvl="0" indent="0" algn="l" defTabSz="45720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defRPr/>
                </a:pPr>
                <a:r>
                  <a:rPr lang="zh-CN" altLang="en-US" sz="4800" b="0" kern="1200" dirty="0">
                    <a:solidFill>
                      <a:srgbClr val="5E5E5E"/>
                    </a:solidFill>
                    <a:latin typeface="OPPOSans M" panose="00020600040101010101" charset="-122"/>
                    <a:ea typeface="OPPOSans M" panose="00020600040101010101" charset="-122"/>
                    <a:cs typeface="+mn-cs"/>
                  </a:rPr>
                  <a:t>实习期间的个人成长与收获</a:t>
                </a:r>
                <a:endParaRPr kumimoji="0" lang="en-US" altLang="zh-CN" sz="4800" b="0" i="0" u="none" strike="noStrike" kern="1200" cap="none" spc="0" normalizeH="0" baseline="0" noProof="0" dirty="0">
                  <a:ln>
                    <a:noFill/>
                  </a:ln>
                  <a:solidFill>
                    <a:srgbClr val="5E5E5E"/>
                  </a:solidFill>
                  <a:effectLst/>
                  <a:uLnTx/>
                  <a:uFillTx/>
                  <a:latin typeface="OPPOSans M" panose="00020600040101010101" charset="-122"/>
                  <a:ea typeface="OPPOSans M" panose="00020600040101010101" charset="-122"/>
                  <a:cs typeface="+mn-cs"/>
                </a:endParaRPr>
              </a:p>
            </p:txBody>
          </p:sp>
        </p:grp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5376184"/>
              </p:ext>
            </p:extLst>
          </p:nvPr>
        </p:nvGraphicFramePr>
        <p:xfrm>
          <a:off x="776503" y="3532033"/>
          <a:ext cx="22477943" cy="609606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3111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668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70866">
                <a:tc>
                  <a:txBody>
                    <a:bodyPr/>
                    <a:lstStyle/>
                    <a:p>
                      <a:pPr algn="l"/>
                      <a:r>
                        <a:rPr lang="zh-CN" altLang="en-US" sz="2800" dirty="0">
                          <a:solidFill>
                            <a:schemeClr val="bg1"/>
                          </a:solidFill>
                          <a:latin typeface="OPPOSans M" panose="00020600040101010101" charset="-122"/>
                          <a:ea typeface="OPPOSans M" panose="00020600040101010101" charset="-122"/>
                        </a:rPr>
                        <a:t>实习计划与目标</a:t>
                      </a:r>
                    </a:p>
                  </a:txBody>
                  <a:tcPr anchor="ctr">
                    <a:solidFill>
                      <a:srgbClr val="046A3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2800" dirty="0">
                          <a:solidFill>
                            <a:schemeClr val="bg1"/>
                          </a:solidFill>
                          <a:latin typeface="OPPOSans M" panose="00020600040101010101" charset="-122"/>
                          <a:ea typeface="OPPOSans M" panose="00020600040101010101" charset="-122"/>
                        </a:rPr>
                        <a:t>完成情况</a:t>
                      </a:r>
                    </a:p>
                  </a:txBody>
                  <a:tcPr anchor="ctr">
                    <a:solidFill>
                      <a:srgbClr val="046A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70866">
                <a:tc>
                  <a:txBody>
                    <a:bodyPr/>
                    <a:lstStyle/>
                    <a:p>
                      <a:pPr algn="l"/>
                      <a:r>
                        <a:rPr lang="zh-CN" altLang="en-US" sz="2400" dirty="0">
                          <a:solidFill>
                            <a:srgbClr val="5E5E5E"/>
                          </a:solidFill>
                          <a:latin typeface="OPPOSans M" panose="00020600040101010101" charset="-122"/>
                          <a:ea typeface="OPPOSans M" panose="00020600040101010101" charset="-122"/>
                        </a:rPr>
                        <a:t>目标一：</a:t>
                      </a:r>
                      <a:r>
                        <a:rPr lang="zh-CN" altLang="en-GB" sz="2400" dirty="0">
                          <a:solidFill>
                            <a:srgbClr val="5E5E5E"/>
                          </a:solidFill>
                          <a:latin typeface="OPPOSans M" panose="00020600040101010101" charset="-122"/>
                          <a:ea typeface="OPPOSans M" panose="00020600040101010101" charset="-122"/>
                        </a:rPr>
                        <a:t>熟悉</a:t>
                      </a:r>
                      <a:r>
                        <a:rPr lang="zh-CN" altLang="en-US" sz="2400" dirty="0">
                          <a:solidFill>
                            <a:srgbClr val="5E5E5E"/>
                          </a:solidFill>
                          <a:latin typeface="OPPOSans M" panose="00020600040101010101" charset="-122"/>
                          <a:ea typeface="OPPOSans M" panose="00020600040101010101" charset="-122"/>
                        </a:rPr>
                        <a:t>了解</a:t>
                      </a:r>
                      <a:r>
                        <a:rPr lang="en-US" altLang="zh-CN" sz="2400" dirty="0">
                          <a:solidFill>
                            <a:srgbClr val="5E5E5E"/>
                          </a:solidFill>
                          <a:latin typeface="OPPOSans M" panose="00020600040101010101" charset="-122"/>
                          <a:ea typeface="OPPOSans M" panose="00020600040101010101" charset="-122"/>
                        </a:rPr>
                        <a:t>SLAM</a:t>
                      </a:r>
                      <a:r>
                        <a:rPr lang="zh-CN" altLang="en-US" sz="2400" dirty="0">
                          <a:solidFill>
                            <a:srgbClr val="5E5E5E"/>
                          </a:solidFill>
                          <a:latin typeface="OPPOSans M" panose="00020600040101010101" charset="-122"/>
                          <a:ea typeface="OPPOSans M" panose="00020600040101010101" charset="-122"/>
                        </a:rPr>
                        <a:t>，调研视觉定位相关方法</a:t>
                      </a:r>
                      <a:endParaRPr lang="en-GB" altLang="zh-CN" sz="2400" dirty="0">
                        <a:solidFill>
                          <a:srgbClr val="5E5E5E"/>
                        </a:solidFill>
                        <a:latin typeface="OPPOSans M" panose="00020600040101010101" charset="-122"/>
                        <a:ea typeface="OPPOSans M" panose="00020600040101010101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2400" dirty="0">
                          <a:solidFill>
                            <a:srgbClr val="5E5E5E"/>
                          </a:solidFill>
                          <a:latin typeface="OPPOSans M" panose="00020600040101010101" charset="-122"/>
                          <a:ea typeface="OPPOSans M" panose="00020600040101010101" charset="-122"/>
                        </a:rPr>
                        <a:t>已完成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70866">
                <a:tc>
                  <a:txBody>
                    <a:bodyPr/>
                    <a:lstStyle/>
                    <a:p>
                      <a:pPr marL="0" marR="0" indent="0" algn="l" defTabSz="8255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400" dirty="0">
                          <a:solidFill>
                            <a:srgbClr val="5E5E5E"/>
                          </a:solidFill>
                          <a:latin typeface="OPPOSans M" panose="00020600040101010101" charset="-122"/>
                          <a:ea typeface="OPPOSans M" panose="00020600040101010101" charset="-122"/>
                        </a:rPr>
                        <a:t>目标二：</a:t>
                      </a:r>
                      <a:r>
                        <a:rPr lang="zh-CN" altLang="en-GB" sz="2400" dirty="0">
                          <a:solidFill>
                            <a:srgbClr val="5E5E5E"/>
                          </a:solidFill>
                          <a:latin typeface="OPPOSans M" panose="00020600040101010101" charset="-122"/>
                          <a:ea typeface="OPPOSans M" panose="00020600040101010101" charset="-122"/>
                        </a:rPr>
                        <a:t>熟悉</a:t>
                      </a:r>
                      <a:r>
                        <a:rPr lang="zh-CN" altLang="en-US" sz="2400" dirty="0">
                          <a:solidFill>
                            <a:srgbClr val="5E5E5E"/>
                          </a:solidFill>
                          <a:latin typeface="OPPOSans M" panose="00020600040101010101" charset="-122"/>
                          <a:ea typeface="OPPOSans M" panose="00020600040101010101" charset="-122"/>
                        </a:rPr>
                        <a:t>掌握组内原有视觉定位方法代码</a:t>
                      </a:r>
                      <a:endParaRPr lang="en-GB" altLang="zh-CN" sz="2400" dirty="0">
                        <a:solidFill>
                          <a:srgbClr val="5E5E5E"/>
                        </a:solidFill>
                        <a:latin typeface="OPPOSans M" panose="00020600040101010101" charset="-122"/>
                        <a:ea typeface="OPPOSans M" panose="00020600040101010101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2400" dirty="0">
                          <a:solidFill>
                            <a:srgbClr val="5E5E5E"/>
                          </a:solidFill>
                          <a:latin typeface="OPPOSans M" panose="00020600040101010101" charset="-122"/>
                          <a:ea typeface="OPPOSans M" panose="00020600040101010101" charset="-122"/>
                        </a:rPr>
                        <a:t>已完成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70866">
                <a:tc>
                  <a:txBody>
                    <a:bodyPr/>
                    <a:lstStyle/>
                    <a:p>
                      <a:pPr marL="0" marR="0" indent="0" algn="l" defTabSz="8255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400" dirty="0">
                          <a:solidFill>
                            <a:srgbClr val="5E5E5E"/>
                          </a:solidFill>
                          <a:latin typeface="OPPOSans M" panose="00020600040101010101" charset="-122"/>
                          <a:ea typeface="OPPOSans M" panose="00020600040101010101" charset="-122"/>
                        </a:rPr>
                        <a:t>目标三：</a:t>
                      </a:r>
                      <a:r>
                        <a:rPr lang="zh-CN" altLang="en-GB" sz="2400" dirty="0">
                          <a:solidFill>
                            <a:srgbClr val="5E5E5E"/>
                          </a:solidFill>
                          <a:latin typeface="OPPOSans M" panose="00020600040101010101" charset="-122"/>
                          <a:ea typeface="OPPOSans M" panose="00020600040101010101" charset="-122"/>
                        </a:rPr>
                        <a:t>参与</a:t>
                      </a:r>
                      <a:r>
                        <a:rPr lang="en-US" altLang="zh-CN" sz="2400" dirty="0">
                          <a:solidFill>
                            <a:srgbClr val="5E5E5E"/>
                          </a:solidFill>
                          <a:latin typeface="OPPOSans M" panose="00020600040101010101" charset="-122"/>
                          <a:ea typeface="OPPOSans M" panose="00020600040101010101" charset="-122"/>
                        </a:rPr>
                        <a:t>ICCV</a:t>
                      </a:r>
                      <a:r>
                        <a:rPr lang="zh-CN" altLang="en-US" sz="2400" dirty="0">
                          <a:solidFill>
                            <a:srgbClr val="5E5E5E"/>
                          </a:solidFill>
                          <a:latin typeface="OPPOSans M" panose="00020600040101010101" charset="-122"/>
                          <a:ea typeface="OPPOSans M" panose="00020600040101010101" charset="-122"/>
                        </a:rPr>
                        <a:t>自动驾驶比赛</a:t>
                      </a:r>
                      <a:endParaRPr lang="en-GB" altLang="zh-CN" sz="2400" dirty="0">
                        <a:solidFill>
                          <a:srgbClr val="5E5E5E"/>
                        </a:solidFill>
                        <a:latin typeface="OPPOSans M" panose="00020600040101010101" charset="-122"/>
                        <a:ea typeface="OPPOSans M" panose="00020600040101010101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2400" dirty="0">
                          <a:solidFill>
                            <a:srgbClr val="5E5E5E"/>
                          </a:solidFill>
                          <a:latin typeface="OPPOSans M" panose="00020600040101010101" charset="-122"/>
                          <a:ea typeface="OPPOSans M" panose="00020600040101010101" charset="-122"/>
                        </a:rPr>
                        <a:t>已完成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70866">
                <a:tc>
                  <a:txBody>
                    <a:bodyPr/>
                    <a:lstStyle/>
                    <a:p>
                      <a:pPr algn="l"/>
                      <a:r>
                        <a:rPr lang="en-US" altLang="zh-CN" sz="2400" dirty="0">
                          <a:solidFill>
                            <a:srgbClr val="5E5E5E"/>
                          </a:solidFill>
                          <a:latin typeface="OPPOSans M" panose="00020600040101010101" charset="-122"/>
                          <a:ea typeface="OPPOSans M" panose="00020600040101010101" charset="-122"/>
                        </a:rPr>
                        <a:t>……</a:t>
                      </a:r>
                      <a:endParaRPr lang="zh-CN" altLang="en-US" sz="2400" dirty="0">
                        <a:solidFill>
                          <a:srgbClr val="5E5E5E"/>
                        </a:solidFill>
                        <a:latin typeface="OPPOSans M" panose="00020600040101010101" charset="-122"/>
                        <a:ea typeface="OPPOSans M" panose="00020600040101010101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zh-CN" altLang="en-US" sz="2400" dirty="0">
                        <a:solidFill>
                          <a:srgbClr val="5E5E5E"/>
                        </a:solidFill>
                        <a:latin typeface="OPPOSans M" panose="00020600040101010101" charset="-122"/>
                        <a:ea typeface="OPPOSans M" panose="00020600040101010101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70866">
                <a:tc>
                  <a:txBody>
                    <a:bodyPr/>
                    <a:lstStyle/>
                    <a:p>
                      <a:pPr algn="l"/>
                      <a:endParaRPr lang="zh-CN" altLang="en-US" sz="2400">
                        <a:solidFill>
                          <a:srgbClr val="5E5E5E"/>
                        </a:solidFill>
                        <a:latin typeface="OPPOSans M" panose="00020600040101010101" charset="-122"/>
                        <a:ea typeface="OPPOSans M" panose="00020600040101010101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zh-CN" altLang="en-US" sz="2400" dirty="0">
                        <a:solidFill>
                          <a:srgbClr val="5E5E5E"/>
                        </a:solidFill>
                        <a:latin typeface="OPPOSans M" panose="00020600040101010101" charset="-122"/>
                        <a:ea typeface="OPPOSans M" panose="00020600040101010101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70866">
                <a:tc>
                  <a:txBody>
                    <a:bodyPr/>
                    <a:lstStyle/>
                    <a:p>
                      <a:pPr algn="l"/>
                      <a:endParaRPr lang="zh-CN" altLang="en-US" sz="2400" dirty="0">
                        <a:solidFill>
                          <a:srgbClr val="5E5E5E"/>
                        </a:solidFill>
                        <a:latin typeface="OPPOSans M" panose="00020600040101010101" charset="-122"/>
                        <a:ea typeface="OPPOSans M" panose="00020600040101010101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zh-CN" altLang="en-US" sz="2400" dirty="0">
                        <a:solidFill>
                          <a:srgbClr val="5E5E5E"/>
                        </a:solidFill>
                        <a:latin typeface="OPPOSans M" panose="00020600040101010101" charset="-122"/>
                        <a:ea typeface="OPPOSans M" panose="00020600040101010101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实习计划完成情况总览</a:t>
            </a:r>
            <a:endParaRPr kumimoji="1"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776506" y="11365012"/>
            <a:ext cx="1556839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l" defTabSz="457200" hangingPunct="1"/>
            <a:r>
              <a:rPr lang="zh-CN" altLang="en-US" sz="2400" b="0" kern="1200" dirty="0">
                <a:solidFill>
                  <a:srgbClr val="5E5E5E"/>
                </a:solidFill>
                <a:latin typeface="OPPOSans M" panose="00020600040101010101" charset="-122"/>
                <a:ea typeface="OPPOSans M" panose="00020600040101010101" charset="-122"/>
                <a:cs typeface="+mn-cs"/>
              </a:rPr>
              <a:t>注：</a:t>
            </a:r>
            <a:endParaRPr lang="en-US" altLang="zh-CN" sz="2400" b="0" kern="1200" dirty="0">
              <a:solidFill>
                <a:srgbClr val="5E5E5E"/>
              </a:solidFill>
              <a:latin typeface="OPPOSans M" panose="00020600040101010101" charset="-122"/>
              <a:ea typeface="OPPOSans M" panose="00020600040101010101" charset="-122"/>
              <a:cs typeface="+mn-cs"/>
            </a:endParaRPr>
          </a:p>
          <a:p>
            <a:pPr lvl="0" algn="l" defTabSz="457200" hangingPunct="1"/>
            <a:r>
              <a:rPr lang="en-US" altLang="zh-CN" sz="2400" b="0" kern="1200" dirty="0">
                <a:solidFill>
                  <a:srgbClr val="5E5E5E"/>
                </a:solidFill>
                <a:latin typeface="OPPOSans M" panose="00020600040101010101" charset="-122"/>
                <a:ea typeface="OPPOSans M" panose="00020600040101010101" charset="-122"/>
                <a:cs typeface="+mn-cs"/>
              </a:rPr>
              <a:t>1.</a:t>
            </a:r>
            <a:r>
              <a:rPr lang="zh-CN" altLang="en-US" sz="2400" b="0" kern="1200" dirty="0">
                <a:solidFill>
                  <a:srgbClr val="5E5E5E"/>
                </a:solidFill>
                <a:latin typeface="OPPOSans M" panose="00020600040101010101" charset="-122"/>
                <a:ea typeface="OPPOSans M" panose="00020600040101010101" charset="-122"/>
                <a:cs typeface="+mn-cs"/>
              </a:rPr>
              <a:t>完成情况共分为：已完成，部分完成，未完成，正常进行中，延期，调整，未开展及其他。</a:t>
            </a:r>
            <a:endParaRPr lang="en-US" altLang="zh-CN" sz="2400" b="0" kern="1200" dirty="0">
              <a:solidFill>
                <a:srgbClr val="5E5E5E"/>
              </a:solidFill>
              <a:latin typeface="OPPOSans M" panose="00020600040101010101" charset="-122"/>
              <a:ea typeface="OPPOSans M" panose="00020600040101010101" charset="-122"/>
              <a:cs typeface="+mn-cs"/>
            </a:endParaRPr>
          </a:p>
          <a:p>
            <a:pPr lvl="0" algn="l" defTabSz="457200" hangingPunct="1"/>
            <a:r>
              <a:rPr lang="en-US" altLang="zh-CN" sz="2400" b="0" kern="1200" dirty="0">
                <a:solidFill>
                  <a:srgbClr val="5E5E5E"/>
                </a:solidFill>
                <a:latin typeface="OPPOSans M" panose="00020600040101010101" charset="-122"/>
                <a:ea typeface="OPPOSans M" panose="00020600040101010101" charset="-122"/>
                <a:cs typeface="+mn-cs"/>
              </a:rPr>
              <a:t>2.</a:t>
            </a:r>
            <a:r>
              <a:rPr lang="zh-CN" altLang="en-US" sz="2400" b="0" kern="1200" dirty="0">
                <a:solidFill>
                  <a:srgbClr val="5E5E5E"/>
                </a:solidFill>
                <a:latin typeface="OPPOSans M" panose="00020600040101010101" charset="-122"/>
                <a:ea typeface="OPPOSans M" panose="00020600040101010101" charset="-122"/>
                <a:cs typeface="+mn-cs"/>
              </a:rPr>
              <a:t>针对</a:t>
            </a:r>
            <a:r>
              <a:rPr lang="en-US" altLang="zh-CN" sz="2400" b="0" kern="1200" dirty="0">
                <a:solidFill>
                  <a:srgbClr val="5E5E5E"/>
                </a:solidFill>
                <a:latin typeface="OPPOSans M" panose="00020600040101010101" charset="-122"/>
                <a:ea typeface="OPPOSans M" panose="00020600040101010101" charset="-122"/>
                <a:cs typeface="+mn-cs"/>
              </a:rPr>
              <a:t>“</a:t>
            </a:r>
            <a:r>
              <a:rPr lang="zh-CN" altLang="en-US" sz="2400" b="0" kern="1200" dirty="0">
                <a:solidFill>
                  <a:srgbClr val="5E5E5E"/>
                </a:solidFill>
                <a:latin typeface="OPPOSans M" panose="00020600040101010101" charset="-122"/>
                <a:ea typeface="OPPOSans M" panose="00020600040101010101" charset="-122"/>
                <a:cs typeface="+mn-cs"/>
              </a:rPr>
              <a:t>未完成</a:t>
            </a:r>
            <a:r>
              <a:rPr lang="en-US" altLang="zh-CN" sz="2400" b="0" kern="1200" dirty="0">
                <a:solidFill>
                  <a:srgbClr val="5E5E5E"/>
                </a:solidFill>
                <a:latin typeface="OPPOSans M" panose="00020600040101010101" charset="-122"/>
                <a:ea typeface="OPPOSans M" panose="00020600040101010101" charset="-122"/>
                <a:cs typeface="+mn-cs"/>
              </a:rPr>
              <a:t>”</a:t>
            </a:r>
            <a:r>
              <a:rPr lang="zh-CN" altLang="en-US" sz="2400" b="0" kern="1200" dirty="0">
                <a:solidFill>
                  <a:srgbClr val="5E5E5E"/>
                </a:solidFill>
                <a:latin typeface="OPPOSans M" panose="00020600040101010101" charset="-122"/>
                <a:ea typeface="OPPOSans M" panose="00020600040101010101" charset="-122"/>
                <a:cs typeface="+mn-cs"/>
              </a:rPr>
              <a:t>的目标需要明确具体原因。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目录</a:t>
            </a:r>
          </a:p>
        </p:txBody>
      </p:sp>
      <p:grpSp>
        <p:nvGrpSpPr>
          <p:cNvPr id="20" name="组合 19"/>
          <p:cNvGrpSpPr/>
          <p:nvPr/>
        </p:nvGrpSpPr>
        <p:grpSpPr>
          <a:xfrm>
            <a:off x="776506" y="3488706"/>
            <a:ext cx="21388550" cy="7886430"/>
            <a:chOff x="2070340" y="1521952"/>
            <a:chExt cx="5003320" cy="2763021"/>
          </a:xfrm>
        </p:grpSpPr>
        <p:grpSp>
          <p:nvGrpSpPr>
            <p:cNvPr id="21" name="组合 20"/>
            <p:cNvGrpSpPr/>
            <p:nvPr/>
          </p:nvGrpSpPr>
          <p:grpSpPr>
            <a:xfrm>
              <a:off x="2070340" y="1521952"/>
              <a:ext cx="5003320" cy="437128"/>
              <a:chOff x="2070340" y="1521952"/>
              <a:chExt cx="5003320" cy="437128"/>
            </a:xfrm>
          </p:grpSpPr>
          <p:sp>
            <p:nvSpPr>
              <p:cNvPr id="34" name="Rectangle 5"/>
              <p:cNvSpPr>
                <a:spLocks noChangeArrowheads="1"/>
              </p:cNvSpPr>
              <p:nvPr/>
            </p:nvSpPr>
            <p:spPr bwMode="gray">
              <a:xfrm>
                <a:off x="2070340" y="1521952"/>
                <a:ext cx="582886" cy="437128"/>
              </a:xfrm>
              <a:prstGeom prst="rect">
                <a:avLst/>
              </a:prstGeom>
              <a:solidFill>
                <a:schemeClr val="bg1"/>
              </a:solidFill>
              <a:ln w="9525" algn="ctr">
                <a:solidFill>
                  <a:schemeClr val="tx1">
                    <a:lumMod val="50000"/>
                    <a:lumOff val="50000"/>
                  </a:schemeClr>
                </a:solidFill>
                <a:miter lim="800000"/>
              </a:ln>
              <a:effectLst>
                <a:outerShdw dist="35921" dir="2700000" algn="ctr" rotWithShape="0">
                  <a:srgbClr val="FFFFFF"/>
                </a:outerShdw>
              </a:effectLst>
            </p:spPr>
            <p:txBody>
              <a:bodyPr wrap="none" lIns="118800" rIns="45720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None/>
                  <a:defRPr/>
                </a:pPr>
                <a:r>
                  <a:rPr kumimoji="0" lang="en-US" altLang="zh-CN" sz="4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5E5E5E"/>
                    </a:solidFill>
                    <a:effectLst/>
                    <a:uLnTx/>
                    <a:uFillTx/>
                    <a:latin typeface="OPPOSans M" panose="00020600040101010101" charset="-122"/>
                    <a:ea typeface="OPPOSans M" panose="00020600040101010101" charset="-122"/>
                    <a:cs typeface="Arial" panose="020B0604020202020204" pitchFamily="34" charset="0"/>
                  </a:rPr>
                  <a:t>1</a:t>
                </a:r>
                <a:endParaRPr kumimoji="0" lang="en-US" altLang="ja-JP" sz="4800" b="0" i="0" u="none" strike="noStrike" kern="1200" cap="none" spc="0" normalizeH="0" baseline="0" noProof="0" dirty="0">
                  <a:ln>
                    <a:noFill/>
                  </a:ln>
                  <a:solidFill>
                    <a:srgbClr val="5E5E5E"/>
                  </a:solidFill>
                  <a:effectLst/>
                  <a:uLnTx/>
                  <a:uFillTx/>
                  <a:latin typeface="OPPOSans M" panose="00020600040101010101" charset="-122"/>
                  <a:ea typeface="OPPOSans M" panose="00020600040101010101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35" name="Rectangle 6"/>
              <p:cNvSpPr>
                <a:spLocks noChangeArrowheads="1"/>
              </p:cNvSpPr>
              <p:nvPr/>
            </p:nvSpPr>
            <p:spPr bwMode="gray">
              <a:xfrm>
                <a:off x="2705865" y="1521952"/>
                <a:ext cx="4367795" cy="437128"/>
              </a:xfrm>
              <a:prstGeom prst="rect">
                <a:avLst/>
              </a:prstGeom>
              <a:solidFill>
                <a:schemeClr val="bg1"/>
              </a:solidFill>
              <a:ln w="6350" algn="ctr">
                <a:solidFill>
                  <a:schemeClr val="tx1">
                    <a:lumMod val="50000"/>
                    <a:lumOff val="50000"/>
                  </a:schemeClr>
                </a:solidFill>
                <a:miter lim="800000"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45720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defRPr/>
                </a:pPr>
                <a:r>
                  <a:rPr kumimoji="0" lang="zh-CN" altLang="en-US" sz="4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5E5E5E"/>
                    </a:solidFill>
                    <a:effectLst/>
                    <a:uLnTx/>
                    <a:uFillTx/>
                    <a:latin typeface="OPPOSans M" panose="00020600040101010101" charset="-122"/>
                    <a:ea typeface="OPPOSans M" panose="00020600040101010101" charset="-122"/>
                    <a:cs typeface="+mn-cs"/>
                  </a:rPr>
                  <a:t>实习计划完成情况总览</a:t>
                </a:r>
                <a:endParaRPr kumimoji="0" lang="en-US" altLang="zh-CN" sz="4800" b="0" i="0" u="none" strike="noStrike" kern="1200" cap="none" spc="0" normalizeH="0" baseline="0" noProof="0" dirty="0">
                  <a:ln>
                    <a:noFill/>
                  </a:ln>
                  <a:solidFill>
                    <a:srgbClr val="5E5E5E"/>
                  </a:solidFill>
                  <a:effectLst/>
                  <a:uLnTx/>
                  <a:uFillTx/>
                  <a:latin typeface="OPPOSans M" panose="00020600040101010101" charset="-122"/>
                  <a:ea typeface="OPPOSans M" panose="00020600040101010101" charset="-122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2070340" y="2103068"/>
              <a:ext cx="5003320" cy="437806"/>
              <a:chOff x="2070340" y="2187007"/>
              <a:chExt cx="5003320" cy="437806"/>
            </a:xfrm>
          </p:grpSpPr>
          <p:sp>
            <p:nvSpPr>
              <p:cNvPr id="32" name="Rectangle 7"/>
              <p:cNvSpPr>
                <a:spLocks noChangeArrowheads="1"/>
              </p:cNvSpPr>
              <p:nvPr/>
            </p:nvSpPr>
            <p:spPr bwMode="gray">
              <a:xfrm>
                <a:off x="2070340" y="2187007"/>
                <a:ext cx="582886" cy="437806"/>
              </a:xfrm>
              <a:prstGeom prst="rect">
                <a:avLst/>
              </a:prstGeom>
              <a:solidFill>
                <a:srgbClr val="046A38"/>
              </a:solidFill>
              <a:ln w="9525" algn="ctr">
                <a:solidFill>
                  <a:srgbClr val="FFFFFF">
                    <a:lumMod val="65000"/>
                  </a:srgbClr>
                </a:solidFill>
                <a:miter lim="800000"/>
              </a:ln>
              <a:effectLst>
                <a:outerShdw dist="35921" dir="2700000" algn="ctr" rotWithShape="0">
                  <a:srgbClr val="FFFFFF"/>
                </a:outerShdw>
              </a:effectLst>
            </p:spPr>
            <p:txBody>
              <a:bodyPr wrap="none" lIns="118800" rIns="45720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None/>
                  <a:defRPr/>
                </a:pPr>
                <a:r>
                  <a:rPr kumimoji="0" lang="en-US" altLang="zh-CN" sz="4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OPPOSans M" panose="00020600040101010101" charset="-122"/>
                    <a:ea typeface="OPPOSans M" panose="00020600040101010101" charset="-122"/>
                    <a:cs typeface="Arial" panose="020B0604020202020204" pitchFamily="34" charset="0"/>
                  </a:rPr>
                  <a:t>2</a:t>
                </a:r>
              </a:p>
            </p:txBody>
          </p:sp>
          <p:sp>
            <p:nvSpPr>
              <p:cNvPr id="33" name="Rectangle 8"/>
              <p:cNvSpPr>
                <a:spLocks noChangeArrowheads="1"/>
              </p:cNvSpPr>
              <p:nvPr/>
            </p:nvSpPr>
            <p:spPr bwMode="gray">
              <a:xfrm>
                <a:off x="2705866" y="2187007"/>
                <a:ext cx="4367794" cy="437806"/>
              </a:xfrm>
              <a:prstGeom prst="rect">
                <a:avLst/>
              </a:prstGeom>
              <a:solidFill>
                <a:srgbClr val="046A38"/>
              </a:solidFill>
              <a:ln w="6350" algn="ctr">
                <a:solidFill>
                  <a:srgbClr val="FFFFFF">
                    <a:lumMod val="65000"/>
                  </a:srgbClr>
                </a:solidFill>
                <a:miter lim="800000"/>
              </a:ln>
            </p:spPr>
            <p:txBody>
              <a:bodyPr wrap="none" anchor="ctr"/>
              <a:lstStyle/>
              <a:p>
                <a:pPr marL="0" marR="0" lvl="0" indent="0" algn="l" defTabSz="45720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defRPr/>
                </a:pPr>
                <a:r>
                  <a:rPr kumimoji="0" lang="zh-CN" altLang="en-US" sz="4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OPPOSans M" panose="00020600040101010101" charset="-122"/>
                    <a:ea typeface="OPPOSans M" panose="00020600040101010101" charset="-122"/>
                    <a:cs typeface="+mn-cs"/>
                  </a:rPr>
                  <a:t>实习期间核心产出与总结反思</a:t>
                </a:r>
                <a:endParaRPr kumimoji="0" lang="en-US" altLang="zh-CN" sz="4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PPOSans M" panose="00020600040101010101" charset="-122"/>
                  <a:ea typeface="OPPOSans M" panose="00020600040101010101" charset="-122"/>
                  <a:cs typeface="+mn-cs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2070340" y="3266656"/>
              <a:ext cx="5003320" cy="437806"/>
              <a:chOff x="2070340" y="3393238"/>
              <a:chExt cx="5003320" cy="437806"/>
            </a:xfrm>
          </p:grpSpPr>
          <p:sp>
            <p:nvSpPr>
              <p:cNvPr id="30" name="Rectangle 7"/>
              <p:cNvSpPr>
                <a:spLocks noChangeArrowheads="1"/>
              </p:cNvSpPr>
              <p:nvPr/>
            </p:nvSpPr>
            <p:spPr bwMode="gray">
              <a:xfrm>
                <a:off x="2070340" y="3393238"/>
                <a:ext cx="582886" cy="437806"/>
              </a:xfrm>
              <a:prstGeom prst="rect">
                <a:avLst/>
              </a:prstGeom>
              <a:noFill/>
              <a:ln w="9525" algn="ctr">
                <a:solidFill>
                  <a:srgbClr val="FFFFFF">
                    <a:lumMod val="65000"/>
                  </a:srgbClr>
                </a:solidFill>
                <a:miter lim="800000"/>
              </a:ln>
              <a:effectLst>
                <a:outerShdw dist="35921" dir="2700000" algn="ctr" rotWithShape="0">
                  <a:srgbClr val="FFFFFF"/>
                </a:outerShdw>
              </a:effectLst>
            </p:spPr>
            <p:txBody>
              <a:bodyPr wrap="none" lIns="118800" rIns="45720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None/>
                  <a:defRPr/>
                </a:pPr>
                <a:r>
                  <a:rPr kumimoji="0" lang="en-US" altLang="zh-CN" sz="4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5E5E5E"/>
                    </a:solidFill>
                    <a:effectLst/>
                    <a:uLnTx/>
                    <a:uFillTx/>
                    <a:latin typeface="OPPOSans M" panose="00020600040101010101" charset="-122"/>
                    <a:ea typeface="OPPOSans M" panose="00020600040101010101" charset="-122"/>
                    <a:cs typeface="Arial" panose="020B0604020202020204" pitchFamily="34" charset="0"/>
                  </a:rPr>
                  <a:t>4</a:t>
                </a:r>
              </a:p>
            </p:txBody>
          </p:sp>
          <p:sp>
            <p:nvSpPr>
              <p:cNvPr id="31" name="Rectangle 8"/>
              <p:cNvSpPr>
                <a:spLocks noChangeArrowheads="1"/>
              </p:cNvSpPr>
              <p:nvPr/>
            </p:nvSpPr>
            <p:spPr bwMode="gray">
              <a:xfrm>
                <a:off x="2705866" y="3393238"/>
                <a:ext cx="4367794" cy="437806"/>
              </a:xfrm>
              <a:prstGeom prst="rect">
                <a:avLst/>
              </a:prstGeom>
              <a:solidFill>
                <a:srgbClr val="FFFFFF"/>
              </a:solidFill>
              <a:ln w="6350" algn="ctr">
                <a:solidFill>
                  <a:srgbClr val="FFFFFF">
                    <a:lumMod val="65000"/>
                  </a:srgbClr>
                </a:solidFill>
                <a:miter lim="800000"/>
              </a:ln>
            </p:spPr>
            <p:txBody>
              <a:bodyPr wrap="none" anchor="ctr"/>
              <a:lstStyle/>
              <a:p>
                <a:pPr marL="0" marR="0" lvl="0" indent="0" algn="l" defTabSz="45720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defRPr/>
                </a:pPr>
                <a:r>
                  <a:rPr kumimoji="0" lang="zh-CN" altLang="en-US" sz="4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5E5E5E"/>
                    </a:solidFill>
                    <a:effectLst/>
                    <a:uLnTx/>
                    <a:uFillTx/>
                    <a:latin typeface="OPPOSans M" panose="00020600040101010101" charset="-122"/>
                    <a:ea typeface="OPPOSans M" panose="00020600040101010101" charset="-122"/>
                    <a:cs typeface="+mn-cs"/>
                  </a:rPr>
                  <a:t>对于公司文化的理解</a:t>
                </a:r>
                <a:endParaRPr kumimoji="0" lang="en-US" altLang="zh-CN" sz="4800" b="0" i="0" u="none" strike="noStrike" kern="1200" cap="none" spc="0" normalizeH="0" baseline="0" noProof="0" dirty="0">
                  <a:ln>
                    <a:noFill/>
                  </a:ln>
                  <a:solidFill>
                    <a:srgbClr val="5E5E5E"/>
                  </a:solidFill>
                  <a:effectLst/>
                  <a:uLnTx/>
                  <a:uFillTx/>
                  <a:latin typeface="OPPOSans M" panose="00020600040101010101" charset="-122"/>
                  <a:ea typeface="OPPOSans M" panose="00020600040101010101" charset="-122"/>
                  <a:cs typeface="+mn-cs"/>
                </a:endParaRPr>
              </a:p>
            </p:txBody>
          </p:sp>
        </p:grpSp>
        <p:grpSp>
          <p:nvGrpSpPr>
            <p:cNvPr id="24" name="组合 23"/>
            <p:cNvGrpSpPr/>
            <p:nvPr/>
          </p:nvGrpSpPr>
          <p:grpSpPr>
            <a:xfrm>
              <a:off x="2070340" y="3848450"/>
              <a:ext cx="5003320" cy="436523"/>
              <a:chOff x="2070340" y="4059577"/>
              <a:chExt cx="5003320" cy="436523"/>
            </a:xfrm>
          </p:grpSpPr>
          <p:sp>
            <p:nvSpPr>
              <p:cNvPr id="28" name="Rectangle 7"/>
              <p:cNvSpPr>
                <a:spLocks noChangeArrowheads="1"/>
              </p:cNvSpPr>
              <p:nvPr/>
            </p:nvSpPr>
            <p:spPr bwMode="gray">
              <a:xfrm>
                <a:off x="2070340" y="4059577"/>
                <a:ext cx="582886" cy="436523"/>
              </a:xfrm>
              <a:prstGeom prst="rect">
                <a:avLst/>
              </a:prstGeom>
              <a:noFill/>
              <a:ln w="9525" algn="ctr">
                <a:solidFill>
                  <a:srgbClr val="FFFFFF">
                    <a:lumMod val="65000"/>
                  </a:srgbClr>
                </a:solidFill>
                <a:miter lim="800000"/>
              </a:ln>
              <a:effectLst>
                <a:outerShdw dist="35921" dir="2700000" algn="ctr" rotWithShape="0">
                  <a:srgbClr val="FFFFFF"/>
                </a:outerShdw>
              </a:effectLst>
            </p:spPr>
            <p:txBody>
              <a:bodyPr wrap="none" lIns="118800" rIns="45720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None/>
                  <a:defRPr/>
                </a:pPr>
                <a:r>
                  <a:rPr kumimoji="0" lang="en-US" altLang="zh-CN" sz="4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5E5E5E"/>
                    </a:solidFill>
                    <a:effectLst/>
                    <a:uLnTx/>
                    <a:uFillTx/>
                    <a:latin typeface="OPPOSans M" panose="00020600040101010101" charset="-122"/>
                    <a:ea typeface="OPPOSans M" panose="00020600040101010101" charset="-122"/>
                    <a:cs typeface="Arial" panose="020B0604020202020204" pitchFamily="34" charset="0"/>
                  </a:rPr>
                  <a:t>5</a:t>
                </a:r>
              </a:p>
            </p:txBody>
          </p:sp>
          <p:sp>
            <p:nvSpPr>
              <p:cNvPr id="29" name="Rectangle 8"/>
              <p:cNvSpPr>
                <a:spLocks noChangeArrowheads="1"/>
              </p:cNvSpPr>
              <p:nvPr/>
            </p:nvSpPr>
            <p:spPr bwMode="gray">
              <a:xfrm>
                <a:off x="2705866" y="4059577"/>
                <a:ext cx="4367794" cy="436523"/>
              </a:xfrm>
              <a:prstGeom prst="rect">
                <a:avLst/>
              </a:prstGeom>
              <a:solidFill>
                <a:srgbClr val="FFFFFF"/>
              </a:solidFill>
              <a:ln w="6350" algn="ctr">
                <a:solidFill>
                  <a:srgbClr val="FFFFFF">
                    <a:lumMod val="65000"/>
                  </a:srgbClr>
                </a:solidFill>
                <a:miter lim="800000"/>
              </a:ln>
            </p:spPr>
            <p:txBody>
              <a:bodyPr wrap="none" anchor="ctr"/>
              <a:lstStyle/>
              <a:p>
                <a:pPr marL="0" marR="0" lvl="0" indent="0" algn="l" defTabSz="45720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defRPr/>
                </a:pPr>
                <a:r>
                  <a:rPr kumimoji="0" lang="zh-CN" altLang="en-US" sz="4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5E5E5E"/>
                    </a:solidFill>
                    <a:effectLst/>
                    <a:uLnTx/>
                    <a:uFillTx/>
                    <a:latin typeface="OPPOSans M" panose="00020600040101010101" charset="-122"/>
                    <a:ea typeface="OPPOSans M" panose="00020600040101010101" charset="-122"/>
                    <a:cs typeface="+mn-cs"/>
                  </a:rPr>
                  <a:t>对部门</a:t>
                </a:r>
                <a:r>
                  <a:rPr kumimoji="0" lang="en-US" altLang="zh-CN" sz="4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5E5E5E"/>
                    </a:solidFill>
                    <a:effectLst/>
                    <a:uLnTx/>
                    <a:uFillTx/>
                    <a:latin typeface="OPPOSans M" panose="00020600040101010101" charset="-122"/>
                    <a:ea typeface="OPPOSans M" panose="00020600040101010101" charset="-122"/>
                    <a:cs typeface="+mn-cs"/>
                  </a:rPr>
                  <a:t>/</a:t>
                </a:r>
                <a:r>
                  <a:rPr kumimoji="0" lang="zh-CN" altLang="en-US" sz="4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5E5E5E"/>
                    </a:solidFill>
                    <a:effectLst/>
                    <a:uLnTx/>
                    <a:uFillTx/>
                    <a:latin typeface="OPPOSans M" panose="00020600040101010101" charset="-122"/>
                    <a:ea typeface="OPPOSans M" panose="00020600040101010101" charset="-122"/>
                    <a:cs typeface="+mn-cs"/>
                  </a:rPr>
                  <a:t>团队的建议</a:t>
                </a:r>
                <a:endParaRPr kumimoji="0" lang="en-US" altLang="zh-CN" sz="4800" b="0" i="0" u="none" strike="noStrike" kern="1200" cap="none" spc="0" normalizeH="0" baseline="0" noProof="0" dirty="0">
                  <a:ln>
                    <a:noFill/>
                  </a:ln>
                  <a:solidFill>
                    <a:srgbClr val="5E5E5E"/>
                  </a:solidFill>
                  <a:effectLst/>
                  <a:uLnTx/>
                  <a:uFillTx/>
                  <a:latin typeface="OPPOSans M" panose="00020600040101010101" charset="-122"/>
                  <a:ea typeface="OPPOSans M" panose="00020600040101010101" charset="-122"/>
                  <a:cs typeface="+mn-cs"/>
                </a:endParaRPr>
              </a:p>
            </p:txBody>
          </p:sp>
        </p:grpSp>
        <p:grpSp>
          <p:nvGrpSpPr>
            <p:cNvPr id="25" name="组合 24"/>
            <p:cNvGrpSpPr/>
            <p:nvPr/>
          </p:nvGrpSpPr>
          <p:grpSpPr>
            <a:xfrm>
              <a:off x="2070340" y="2684862"/>
              <a:ext cx="5003320" cy="437806"/>
              <a:chOff x="2070340" y="2790122"/>
              <a:chExt cx="5003320" cy="437806"/>
            </a:xfrm>
          </p:grpSpPr>
          <p:sp>
            <p:nvSpPr>
              <p:cNvPr id="26" name="Rectangle 7"/>
              <p:cNvSpPr>
                <a:spLocks noChangeArrowheads="1"/>
              </p:cNvSpPr>
              <p:nvPr/>
            </p:nvSpPr>
            <p:spPr bwMode="gray">
              <a:xfrm>
                <a:off x="2070340" y="2790122"/>
                <a:ext cx="582886" cy="437806"/>
              </a:xfrm>
              <a:prstGeom prst="rect">
                <a:avLst/>
              </a:prstGeom>
              <a:noFill/>
              <a:ln w="9525" algn="ctr">
                <a:solidFill>
                  <a:srgbClr val="FFFFFF">
                    <a:lumMod val="65000"/>
                  </a:srgbClr>
                </a:solidFill>
                <a:miter lim="800000"/>
              </a:ln>
              <a:effectLst>
                <a:outerShdw dist="35921" dir="2700000" algn="ctr" rotWithShape="0">
                  <a:srgbClr val="FFFFFF"/>
                </a:outerShdw>
              </a:effectLst>
            </p:spPr>
            <p:txBody>
              <a:bodyPr wrap="none" lIns="118800" rIns="45720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None/>
                  <a:defRPr/>
                </a:pPr>
                <a:r>
                  <a:rPr kumimoji="0" lang="en-US" altLang="zh-CN" sz="4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5E5E5E"/>
                    </a:solidFill>
                    <a:effectLst/>
                    <a:uLnTx/>
                    <a:uFillTx/>
                    <a:latin typeface="OPPOSans M" panose="00020600040101010101" charset="-122"/>
                    <a:ea typeface="OPPOSans M" panose="00020600040101010101" charset="-122"/>
                    <a:cs typeface="Arial" panose="020B0604020202020204" pitchFamily="34" charset="0"/>
                  </a:rPr>
                  <a:t>3</a:t>
                </a:r>
              </a:p>
            </p:txBody>
          </p:sp>
          <p:sp>
            <p:nvSpPr>
              <p:cNvPr id="27" name="Rectangle 8"/>
              <p:cNvSpPr>
                <a:spLocks noChangeArrowheads="1"/>
              </p:cNvSpPr>
              <p:nvPr/>
            </p:nvSpPr>
            <p:spPr bwMode="gray">
              <a:xfrm>
                <a:off x="2705866" y="2790122"/>
                <a:ext cx="4367794" cy="437806"/>
              </a:xfrm>
              <a:prstGeom prst="rect">
                <a:avLst/>
              </a:prstGeom>
              <a:solidFill>
                <a:srgbClr val="FFFFFF"/>
              </a:solidFill>
              <a:ln w="6350" algn="ctr">
                <a:solidFill>
                  <a:srgbClr val="FFFFFF">
                    <a:lumMod val="65000"/>
                  </a:srgbClr>
                </a:solidFill>
                <a:miter lim="800000"/>
              </a:ln>
            </p:spPr>
            <p:txBody>
              <a:bodyPr wrap="none" anchor="ctr"/>
              <a:lstStyle/>
              <a:p>
                <a:pPr marL="0" marR="0" lvl="0" indent="0" algn="l" defTabSz="45720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defRPr/>
                </a:pPr>
                <a:r>
                  <a:rPr lang="zh-CN" altLang="en-US" sz="4800" b="0" kern="1200" dirty="0">
                    <a:solidFill>
                      <a:srgbClr val="5E5E5E"/>
                    </a:solidFill>
                    <a:latin typeface="OPPOSans M" panose="00020600040101010101" charset="-122"/>
                    <a:ea typeface="OPPOSans M" panose="00020600040101010101" charset="-122"/>
                    <a:cs typeface="+mn-cs"/>
                  </a:rPr>
                  <a:t>实习期间的个人成长与收获</a:t>
                </a:r>
                <a:endParaRPr kumimoji="0" lang="en-US" altLang="zh-CN" sz="4800" b="0" i="0" u="none" strike="noStrike" kern="1200" cap="none" spc="0" normalizeH="0" baseline="0" noProof="0" dirty="0">
                  <a:ln>
                    <a:noFill/>
                  </a:ln>
                  <a:solidFill>
                    <a:srgbClr val="5E5E5E"/>
                  </a:solidFill>
                  <a:effectLst/>
                  <a:uLnTx/>
                  <a:uFillTx/>
                  <a:latin typeface="OPPOSans M" panose="00020600040101010101" charset="-122"/>
                  <a:ea typeface="OPPOSans M" panose="00020600040101010101" charset="-122"/>
                  <a:cs typeface="+mn-cs"/>
                </a:endParaRPr>
              </a:p>
            </p:txBody>
          </p:sp>
        </p:grp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实习期间核心产出与总结反思（</a:t>
            </a:r>
            <a:r>
              <a:rPr kumimoji="1" lang="en-US" altLang="zh-CN" dirty="0"/>
              <a:t>Top 2</a:t>
            </a:r>
            <a:r>
              <a:rPr kumimoji="1" lang="zh-CN" altLang="en-US" dirty="0"/>
              <a:t>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type="body" sz="quarter" idx="10"/>
          </p:nvPr>
        </p:nvSpPr>
        <p:spPr>
          <a:xfrm>
            <a:off x="776506" y="3298180"/>
            <a:ext cx="22841774" cy="9200693"/>
          </a:xfrm>
        </p:spPr>
        <p:txBody>
          <a:bodyPr/>
          <a:lstStyle/>
          <a:p>
            <a:r>
              <a:rPr kumimoji="1" lang="zh-CN" altLang="en-US" dirty="0">
                <a:sym typeface="Wingdings" panose="05000000000000000000"/>
              </a:rPr>
              <a:t>汇报建议维度：</a:t>
            </a:r>
            <a:endParaRPr kumimoji="1" lang="en-US" altLang="zh-CN" dirty="0">
              <a:sym typeface="Wingdings" panose="05000000000000000000"/>
            </a:endParaRPr>
          </a:p>
          <a:p>
            <a:endParaRPr kumimoji="1" lang="zh-CN" altLang="en-US" dirty="0">
              <a:sym typeface="Wingdings" panose="05000000000000000000"/>
            </a:endParaRPr>
          </a:p>
          <a:p>
            <a:r>
              <a:rPr kumimoji="1" lang="en-US" altLang="zh-CN" sz="3200" dirty="0">
                <a:sym typeface="Wingdings" panose="05000000000000000000"/>
              </a:rPr>
              <a:t>1</a:t>
            </a:r>
            <a:r>
              <a:rPr kumimoji="1" lang="zh-CN" altLang="en-US" sz="3200" dirty="0">
                <a:sym typeface="Wingdings" panose="05000000000000000000"/>
              </a:rPr>
              <a:t>、背景</a:t>
            </a:r>
          </a:p>
          <a:p>
            <a:r>
              <a:rPr kumimoji="1" lang="en-US" altLang="zh-CN" sz="3200" dirty="0">
                <a:sym typeface="Wingdings" panose="05000000000000000000"/>
              </a:rPr>
              <a:t>2</a:t>
            </a:r>
            <a:r>
              <a:rPr kumimoji="1" lang="zh-CN" altLang="en-US" sz="3200" dirty="0">
                <a:sym typeface="Wingdings" panose="05000000000000000000"/>
              </a:rPr>
              <a:t>、工作开展思路</a:t>
            </a:r>
          </a:p>
          <a:p>
            <a:r>
              <a:rPr kumimoji="1" lang="en-US" altLang="zh-CN" sz="3200" dirty="0">
                <a:sym typeface="Wingdings" panose="05000000000000000000"/>
              </a:rPr>
              <a:t>3</a:t>
            </a:r>
            <a:r>
              <a:rPr kumimoji="1" lang="zh-CN" altLang="en-US" sz="3200" dirty="0">
                <a:sym typeface="Wingdings" panose="05000000000000000000"/>
              </a:rPr>
              <a:t>、完成情况</a:t>
            </a:r>
          </a:p>
          <a:p>
            <a:r>
              <a:rPr kumimoji="1" lang="en-US" altLang="zh-CN" sz="3200" dirty="0">
                <a:sym typeface="Wingdings" panose="05000000000000000000"/>
              </a:rPr>
              <a:t>4</a:t>
            </a:r>
            <a:r>
              <a:rPr kumimoji="1" lang="zh-CN" altLang="en-US" sz="3200" dirty="0">
                <a:sym typeface="Wingdings" panose="05000000000000000000"/>
              </a:rPr>
              <a:t>、工作中的亮点</a:t>
            </a:r>
          </a:p>
          <a:p>
            <a:r>
              <a:rPr kumimoji="1" lang="en-US" altLang="zh-CN" sz="3200" dirty="0">
                <a:sym typeface="Wingdings" panose="05000000000000000000"/>
              </a:rPr>
              <a:t>5</a:t>
            </a:r>
            <a:r>
              <a:rPr kumimoji="1" lang="zh-CN" altLang="en-US" sz="3200" dirty="0">
                <a:sym typeface="Wingdings" panose="05000000000000000000"/>
              </a:rPr>
              <a:t>、经验总结及待改善</a:t>
            </a:r>
            <a:r>
              <a:rPr kumimoji="1" lang="en-US" altLang="zh-CN" sz="3200" dirty="0">
                <a:sym typeface="Wingdings" panose="05000000000000000000"/>
              </a:rPr>
              <a:t>/</a:t>
            </a:r>
            <a:r>
              <a:rPr kumimoji="1" lang="zh-CN" altLang="en-US" sz="3200" dirty="0">
                <a:sym typeface="Wingdings" panose="05000000000000000000"/>
              </a:rPr>
              <a:t>提升方向</a:t>
            </a:r>
          </a:p>
        </p:txBody>
      </p:sp>
      <p:sp>
        <p:nvSpPr>
          <p:cNvPr id="6" name="矩形 5"/>
          <p:cNvSpPr/>
          <p:nvPr/>
        </p:nvSpPr>
        <p:spPr>
          <a:xfrm>
            <a:off x="776506" y="11734219"/>
            <a:ext cx="12192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zh-CN" altLang="en-US" sz="2400" b="0" dirty="0">
                <a:solidFill>
                  <a:srgbClr val="5E5E5E"/>
                </a:solidFill>
                <a:latin typeface="OPPOSans M" panose="00020600040101010101" charset="-122"/>
                <a:ea typeface="OPPOSans M" panose="00020600040101010101" charset="-122"/>
              </a:rPr>
              <a:t>注：</a:t>
            </a:r>
          </a:p>
          <a:p>
            <a:pPr algn="l"/>
            <a:r>
              <a:rPr lang="en-US" altLang="zh-CN" sz="2400" b="0" dirty="0">
                <a:solidFill>
                  <a:srgbClr val="5E5E5E"/>
                </a:solidFill>
                <a:latin typeface="OPPOSans M" panose="00020600040101010101" charset="-122"/>
                <a:ea typeface="OPPOSans M" panose="00020600040101010101" charset="-122"/>
              </a:rPr>
              <a:t>1. </a:t>
            </a:r>
            <a:r>
              <a:rPr lang="zh-CN" altLang="en-US" sz="2400" b="0" dirty="0">
                <a:solidFill>
                  <a:srgbClr val="5E5E5E"/>
                </a:solidFill>
                <a:latin typeface="OPPOSans M" panose="00020600040101010101" charset="-122"/>
                <a:ea typeface="OPPOSans M" panose="00020600040101010101" charset="-122"/>
              </a:rPr>
              <a:t>建议对实习期间最核心的两项工作进行总结与反思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背景</a:t>
            </a:r>
          </a:p>
        </p:txBody>
      </p:sp>
      <p:sp>
        <p:nvSpPr>
          <p:cNvPr id="3" name="内容占位符 2"/>
          <p:cNvSpPr>
            <a:spLocks noGrp="1"/>
          </p:cNvSpPr>
          <p:nvPr>
            <p:ph type="body" sz="quarter" idx="10"/>
          </p:nvPr>
        </p:nvSpPr>
        <p:spPr>
          <a:xfrm>
            <a:off x="1109013" y="1836809"/>
            <a:ext cx="8732847" cy="4322219"/>
          </a:xfrm>
        </p:spPr>
        <p:txBody>
          <a:bodyPr>
            <a:normAutofit/>
          </a:bodyPr>
          <a:lstStyle/>
          <a:p>
            <a:pPr algn="just"/>
            <a:r>
              <a:rPr lang="zh-CN" altLang="en-US" sz="3600" b="1" dirty="0"/>
              <a:t>视觉定位是一个估计</a:t>
            </a:r>
            <a:r>
              <a:rPr lang="en-US" altLang="zh-CN" sz="3600" b="1" dirty="0"/>
              <a:t>6</a:t>
            </a:r>
            <a:r>
              <a:rPr lang="zh-CN" altLang="en-US" sz="3600" b="1" dirty="0"/>
              <a:t>自由度（</a:t>
            </a:r>
            <a:r>
              <a:rPr lang="en" altLang="zh-CN" sz="3600" b="1" dirty="0"/>
              <a:t>DoF</a:t>
            </a:r>
            <a:r>
              <a:rPr lang="zh-CN" altLang="en" sz="3600" b="1" dirty="0"/>
              <a:t>）</a:t>
            </a:r>
            <a:r>
              <a:rPr lang="zh-CN" altLang="en-US" sz="3600" b="1" dirty="0"/>
              <a:t>相机姿态的问题，从中获取一个给定的图像相对于一个参考场景表示</a:t>
            </a:r>
            <a:r>
              <a:rPr lang="zh-CN" altLang="en-US" sz="3600" dirty="0"/>
              <a:t>。视觉定位是增强、混合和虚拟现实等应用以及机器人技术（如自动驾驶汽车）的关键技术。</a:t>
            </a:r>
            <a:endParaRPr kumimoji="1" lang="en-US" altLang="zh-CN" sz="3200" dirty="0">
              <a:latin typeface="+mn-lt"/>
              <a:sym typeface="Wingdings" panose="05000000000000000000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479E9584-AF55-6A4F-9F3A-D1BDD38E6A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87945" y="8180073"/>
            <a:ext cx="7723423" cy="4556591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E8D2A01D-67AC-744D-A4C7-BD5EF185A6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87946" y="1701209"/>
            <a:ext cx="7723423" cy="4245624"/>
          </a:xfrm>
          <a:prstGeom prst="rect">
            <a:avLst/>
          </a:prstGeom>
        </p:spPr>
      </p:pic>
      <p:sp>
        <p:nvSpPr>
          <p:cNvPr id="14" name="箭头: 虚尾 21">
            <a:extLst>
              <a:ext uri="{FF2B5EF4-FFF2-40B4-BE49-F238E27FC236}">
                <a16:creationId xmlns:a16="http://schemas.microsoft.com/office/drawing/2014/main" id="{9E9F66BF-E9F3-F142-A5B4-42072766F58A}"/>
              </a:ext>
            </a:extLst>
          </p:cNvPr>
          <p:cNvSpPr/>
          <p:nvPr/>
        </p:nvSpPr>
        <p:spPr>
          <a:xfrm rot="5400000">
            <a:off x="16745230" y="6657778"/>
            <a:ext cx="1808850" cy="811351"/>
          </a:xfrm>
          <a:prstGeom prst="stripedRightArrow">
            <a:avLst/>
          </a:prstGeom>
          <a:solidFill>
            <a:srgbClr val="2DC84D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56532866-38C5-1148-ABBA-17771FCAED4C}"/>
              </a:ext>
            </a:extLst>
          </p:cNvPr>
          <p:cNvSpPr/>
          <p:nvPr/>
        </p:nvSpPr>
        <p:spPr>
          <a:xfrm>
            <a:off x="1330687" y="7967879"/>
            <a:ext cx="7723424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 algn="l" defTabSz="914400" hangingPunct="1">
              <a:buFont typeface="Wingdings" panose="05000000000000000000" pitchFamily="2" charset="2"/>
              <a:buChar char="Ø"/>
            </a:pPr>
            <a:r>
              <a:rPr lang="zh-CN" altLang="en-US" sz="3200" b="0" kern="1200" dirty="0">
                <a:solidFill>
                  <a:prstClr val="black"/>
                </a:solidFill>
                <a:latin typeface="Calibri"/>
                <a:ea typeface="宋体" panose="02010600030101010101" pitchFamily="2" charset="-122"/>
                <a:cs typeface="+mn-cs"/>
              </a:rPr>
              <a:t>光照变化</a:t>
            </a:r>
            <a:endParaRPr lang="en-US" altLang="zh-CN" sz="3200" b="0" kern="1200" dirty="0">
              <a:solidFill>
                <a:prstClr val="black"/>
              </a:solidFill>
              <a:latin typeface="Calibri"/>
              <a:ea typeface="宋体" panose="02010600030101010101" pitchFamily="2" charset="-122"/>
              <a:cs typeface="+mn-cs"/>
            </a:endParaRPr>
          </a:p>
          <a:p>
            <a:pPr marL="285750" lvl="0" indent="-285750" algn="l" defTabSz="914400" hangingPunct="1">
              <a:buFont typeface="Wingdings" panose="05000000000000000000" pitchFamily="2" charset="2"/>
              <a:buChar char="Ø"/>
            </a:pPr>
            <a:r>
              <a:rPr lang="zh-CN" altLang="en-US" sz="3200" b="0" kern="1200" dirty="0">
                <a:solidFill>
                  <a:prstClr val="black"/>
                </a:solidFill>
                <a:latin typeface="Calibri"/>
                <a:ea typeface="宋体" panose="02010600030101010101" pitchFamily="2" charset="-122"/>
                <a:cs typeface="+mn-cs"/>
              </a:rPr>
              <a:t>有移动物体的动态场景</a:t>
            </a:r>
            <a:endParaRPr lang="en-US" altLang="zh-CN" sz="3200" b="0" kern="1200" dirty="0">
              <a:solidFill>
                <a:prstClr val="black"/>
              </a:solidFill>
              <a:latin typeface="Calibri"/>
              <a:ea typeface="宋体" panose="02010600030101010101" pitchFamily="2" charset="-122"/>
              <a:cs typeface="+mn-cs"/>
            </a:endParaRPr>
          </a:p>
          <a:p>
            <a:pPr marL="285750" lvl="0" indent="-285750" algn="l" defTabSz="914400" hangingPunct="1">
              <a:buFont typeface="Wingdings" panose="05000000000000000000" pitchFamily="2" charset="2"/>
              <a:buChar char="Ø"/>
            </a:pPr>
            <a:r>
              <a:rPr lang="zh-CN" altLang="en-US" sz="3200" b="0" kern="1200" dirty="0">
                <a:solidFill>
                  <a:prstClr val="black"/>
                </a:solidFill>
                <a:latin typeface="Calibri"/>
                <a:ea typeface="宋体" panose="02010600030101010101" pitchFamily="2" charset="-122"/>
                <a:cs typeface="+mn-cs"/>
              </a:rPr>
              <a:t>场景被物体或人遮挡的情况</a:t>
            </a:r>
          </a:p>
          <a:p>
            <a:pPr marL="285750" lvl="0" indent="-285750" algn="l" defTabSz="914400" hangingPunct="1">
              <a:buFont typeface="Wingdings" panose="05000000000000000000" pitchFamily="2" charset="2"/>
              <a:buChar char="Ø"/>
            </a:pPr>
            <a:r>
              <a:rPr lang="zh-CN" altLang="en-US" sz="3200" b="0" kern="1200" dirty="0">
                <a:solidFill>
                  <a:prstClr val="black"/>
                </a:solidFill>
                <a:latin typeface="Calibri"/>
                <a:ea typeface="宋体" panose="02010600030101010101" pitchFamily="2" charset="-122"/>
                <a:cs typeface="+mn-cs"/>
              </a:rPr>
              <a:t>地图和查询图像之间强烈的视点变化</a:t>
            </a:r>
            <a:endParaRPr lang="en-US" altLang="zh-CN" sz="3200" b="0" kern="1200" dirty="0">
              <a:solidFill>
                <a:prstClr val="black"/>
              </a:solidFill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124174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工作开展思路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D019F8F5-6C91-6647-8C93-E02A79EB382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0120" y="1701209"/>
            <a:ext cx="7956549" cy="10802859"/>
          </a:xfrm>
        </p:spPr>
        <p:txBody>
          <a:bodyPr>
            <a:normAutofit/>
          </a:bodyPr>
          <a:lstStyle/>
          <a:p>
            <a:r>
              <a:rPr lang="zh-CN" altLang="en-US" sz="4000" dirty="0">
                <a:solidFill>
                  <a:schemeClr val="tx1"/>
                </a:solidFill>
              </a:rPr>
              <a:t>比赛及数据集</a:t>
            </a:r>
            <a:endParaRPr lang="en-US" altLang="zh-CN" sz="4000" dirty="0">
              <a:solidFill>
                <a:schemeClr val="tx1"/>
              </a:solidFill>
            </a:endParaRPr>
          </a:p>
          <a:p>
            <a:r>
              <a:rPr lang="en-US" altLang="zh-CN" sz="4000" dirty="0"/>
              <a:t>-MLADWorkshop</a:t>
            </a:r>
            <a:r>
              <a:rPr lang="zh-CN" altLang="en-US" sz="4000" dirty="0"/>
              <a:t> </a:t>
            </a:r>
            <a:r>
              <a:rPr lang="en-US" altLang="zh-CN" sz="4000" dirty="0"/>
              <a:t>ICCV2021</a:t>
            </a:r>
          </a:p>
          <a:p>
            <a:r>
              <a:rPr lang="zh-CN" altLang="en-US" sz="4000" dirty="0"/>
              <a:t>（第二届自动驾驶重定位挑战赛）</a:t>
            </a:r>
            <a:endParaRPr lang="en-US" altLang="zh-CN" sz="4000" dirty="0"/>
          </a:p>
          <a:p>
            <a:r>
              <a:rPr lang="en-US" altLang="zh-CN" sz="4000" dirty="0"/>
              <a:t>-4Seasons</a:t>
            </a:r>
            <a:endParaRPr lang="zh-CN" altLang="en-US" sz="4000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425D00D9-023C-F749-86C6-FEDEE48BA5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3381" y="627526"/>
            <a:ext cx="14385059" cy="518475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AE1B854-A76A-3F48-8E76-D799F8CD49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9130" y="6089370"/>
            <a:ext cx="10719379" cy="6732918"/>
          </a:xfrm>
          <a:prstGeom prst="rect">
            <a:avLst/>
          </a:prstGeom>
        </p:spPr>
      </p:pic>
      <p:sp>
        <p:nvSpPr>
          <p:cNvPr id="8" name="左大括号 7">
            <a:extLst>
              <a:ext uri="{FF2B5EF4-FFF2-40B4-BE49-F238E27FC236}">
                <a16:creationId xmlns:a16="http://schemas.microsoft.com/office/drawing/2014/main" id="{BA0C1E73-601B-E649-AB58-24498AC512DB}"/>
              </a:ext>
            </a:extLst>
          </p:cNvPr>
          <p:cNvSpPr/>
          <p:nvPr/>
        </p:nvSpPr>
        <p:spPr>
          <a:xfrm>
            <a:off x="643083" y="5812280"/>
            <a:ext cx="1136073" cy="5132812"/>
          </a:xfrm>
          <a:prstGeom prst="leftBrac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10" name="圆角矩形 9">
            <a:extLst>
              <a:ext uri="{FF2B5EF4-FFF2-40B4-BE49-F238E27FC236}">
                <a16:creationId xmlns:a16="http://schemas.microsoft.com/office/drawing/2014/main" id="{61488B09-5DF3-1047-8056-B33E5927B892}"/>
              </a:ext>
            </a:extLst>
          </p:cNvPr>
          <p:cNvSpPr/>
          <p:nvPr/>
        </p:nvSpPr>
        <p:spPr>
          <a:xfrm>
            <a:off x="2105891" y="5748851"/>
            <a:ext cx="3491345" cy="681038"/>
          </a:xfrm>
          <a:prstGeom prst="roundRect">
            <a:avLst/>
          </a:prstGeom>
          <a:solidFill>
            <a:schemeClr val="accent1"/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4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Countryside</a:t>
            </a:r>
            <a:endParaRPr kumimoji="0" lang="zh-CN" altLang="en-US" sz="4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5" name="圆角矩形 14">
            <a:extLst>
              <a:ext uri="{FF2B5EF4-FFF2-40B4-BE49-F238E27FC236}">
                <a16:creationId xmlns:a16="http://schemas.microsoft.com/office/drawing/2014/main" id="{AAEBCA51-400B-C24A-8119-DE5C795C543D}"/>
              </a:ext>
            </a:extLst>
          </p:cNvPr>
          <p:cNvSpPr/>
          <p:nvPr/>
        </p:nvSpPr>
        <p:spPr>
          <a:xfrm>
            <a:off x="2080201" y="8038167"/>
            <a:ext cx="3491345" cy="681038"/>
          </a:xfrm>
          <a:prstGeom prst="roundRect">
            <a:avLst/>
          </a:prstGeom>
          <a:solidFill>
            <a:schemeClr val="accent1"/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4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Oldtown</a:t>
            </a:r>
            <a:endParaRPr kumimoji="0" lang="zh-CN" altLang="en-US" sz="4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6" name="圆角矩形 15">
            <a:extLst>
              <a:ext uri="{FF2B5EF4-FFF2-40B4-BE49-F238E27FC236}">
                <a16:creationId xmlns:a16="http://schemas.microsoft.com/office/drawing/2014/main" id="{1B4E5B1D-746A-484C-A5C1-5B57BF4FFF64}"/>
              </a:ext>
            </a:extLst>
          </p:cNvPr>
          <p:cNvSpPr/>
          <p:nvPr/>
        </p:nvSpPr>
        <p:spPr>
          <a:xfrm>
            <a:off x="2105891" y="10570232"/>
            <a:ext cx="3491345" cy="681038"/>
          </a:xfrm>
          <a:prstGeom prst="roundRect">
            <a:avLst/>
          </a:prstGeom>
          <a:solidFill>
            <a:schemeClr val="accent1"/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4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Neighborhood</a:t>
            </a:r>
            <a:endParaRPr kumimoji="0" lang="zh-CN" altLang="en-US" sz="4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27837106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38851" y="13900"/>
            <a:ext cx="22841775" cy="1073683"/>
          </a:xfrm>
        </p:spPr>
        <p:txBody>
          <a:bodyPr/>
          <a:lstStyle/>
          <a:p>
            <a:r>
              <a:rPr kumimoji="1" lang="zh-CN" altLang="en-US" b="1" dirty="0"/>
              <a:t>方法</a:t>
            </a:r>
            <a:r>
              <a:rPr kumimoji="1" lang="zh-CN" altLang="en-US" dirty="0"/>
              <a:t>及创新点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DCD242D-75A5-BA47-9E49-450FFEA104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21190" y="39263"/>
            <a:ext cx="2964222" cy="1073684"/>
          </a:xfrm>
        </p:spPr>
        <p:txBody>
          <a:bodyPr>
            <a:normAutofit fontScale="92500" lnSpcReduction="10000"/>
          </a:bodyPr>
          <a:lstStyle/>
          <a:p>
            <a:r>
              <a:rPr lang="en-US" altLang="zh-CN" dirty="0"/>
              <a:t>Pipeline</a:t>
            </a:r>
          </a:p>
          <a:p>
            <a:endParaRPr lang="zh-CN" altLang="en-US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A2A6E380-6EA1-CA4B-83C6-E3D72F4602FE}"/>
              </a:ext>
            </a:extLst>
          </p:cNvPr>
          <p:cNvSpPr/>
          <p:nvPr/>
        </p:nvSpPr>
        <p:spPr>
          <a:xfrm>
            <a:off x="1163241" y="1268534"/>
            <a:ext cx="4380007" cy="1307134"/>
          </a:xfrm>
          <a:prstGeom prst="rect">
            <a:avLst/>
          </a:prstGeom>
          <a:solidFill>
            <a:srgbClr val="036A38"/>
          </a:solidFill>
          <a:ln w="6350" cap="flat" cmpd="sng" algn="ctr">
            <a:solidFill>
              <a:srgbClr val="70AD47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Database image with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Ground truth</a:t>
            </a:r>
            <a:endParaRPr kumimoji="0" lang="zh-CN" altLang="en-US" sz="3600" b="0" i="0" u="none" strike="noStrike" kern="1200" cap="none" spc="0" normalizeH="0" baseline="0" noProof="0" dirty="0">
              <a:ln>
                <a:solidFill>
                  <a:schemeClr val="bg1"/>
                </a:solidFill>
              </a:ln>
              <a:solidFill>
                <a:schemeClr val="bg1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BEF9207-2FD8-5E4C-8AC1-487A15CB2FDB}"/>
              </a:ext>
            </a:extLst>
          </p:cNvPr>
          <p:cNvSpPr/>
          <p:nvPr/>
        </p:nvSpPr>
        <p:spPr>
          <a:xfrm>
            <a:off x="735843" y="1138310"/>
            <a:ext cx="5131558" cy="11482076"/>
          </a:xfrm>
          <a:prstGeom prst="rect">
            <a:avLst/>
          </a:prstGeom>
          <a:noFill/>
          <a:ln w="28575" cap="flat">
            <a:solidFill>
              <a:schemeClr val="accent5"/>
            </a:solidFill>
            <a:prstDash val="lgDash"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2481BC7-74C9-AB4B-A412-0B68C91D5C16}"/>
              </a:ext>
            </a:extLst>
          </p:cNvPr>
          <p:cNvSpPr txBox="1"/>
          <p:nvPr/>
        </p:nvSpPr>
        <p:spPr>
          <a:xfrm>
            <a:off x="812507" y="11857772"/>
            <a:ext cx="40611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914400" hangingPunct="1"/>
            <a:r>
              <a:rPr lang="en-US" altLang="zh-CN" sz="3600" kern="1200" dirty="0">
                <a:solidFill>
                  <a:prstClr val="black"/>
                </a:solidFill>
                <a:latin typeface="Calibri"/>
                <a:ea typeface="宋体" panose="02010600030101010101" pitchFamily="2" charset="-122"/>
                <a:cs typeface="+mn-cs"/>
              </a:rPr>
              <a:t>Mapping - </a:t>
            </a:r>
            <a:r>
              <a:rPr lang="en-US" altLang="zh-CN" sz="3600" i="1" kern="1200" dirty="0">
                <a:solidFill>
                  <a:prstClr val="black"/>
                </a:solidFill>
                <a:latin typeface="Calibri"/>
                <a:ea typeface="宋体" panose="02010600030101010101" pitchFamily="2" charset="-122"/>
                <a:cs typeface="+mn-cs"/>
              </a:rPr>
              <a:t>Colmap</a:t>
            </a:r>
            <a:r>
              <a:rPr lang="en-US" altLang="zh-CN" sz="3600" kern="1200" dirty="0">
                <a:solidFill>
                  <a:prstClr val="black"/>
                </a:solidFill>
                <a:latin typeface="Calibri"/>
                <a:ea typeface="宋体" panose="02010600030101010101" pitchFamily="2" charset="-122"/>
                <a:cs typeface="+mn-cs"/>
              </a:rPr>
              <a:t> </a:t>
            </a:r>
            <a:endParaRPr lang="zh-CN" altLang="en-US" sz="3600" kern="1200" dirty="0">
              <a:solidFill>
                <a:prstClr val="black"/>
              </a:solidFill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80075266-970B-4D46-A717-98A005096607}"/>
              </a:ext>
            </a:extLst>
          </p:cNvPr>
          <p:cNvSpPr/>
          <p:nvPr/>
        </p:nvSpPr>
        <p:spPr>
          <a:xfrm>
            <a:off x="7098042" y="1268534"/>
            <a:ext cx="4380007" cy="1307134"/>
          </a:xfrm>
          <a:prstGeom prst="rect">
            <a:avLst/>
          </a:prstGeom>
          <a:solidFill>
            <a:srgbClr val="036A38"/>
          </a:solidFill>
          <a:ln w="6350" cap="flat" cmpd="sng" algn="ctr">
            <a:solidFill>
              <a:srgbClr val="70AD47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Image</a:t>
            </a:r>
            <a:r>
              <a:rPr kumimoji="0" lang="zh-CN" altLang="en-US" sz="3600" b="0" i="0" u="none" strike="noStrike" kern="1200" cap="none" spc="0" normalizeH="0" baseline="0" noProof="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3600" b="0" i="0" u="none" strike="noStrike" kern="1200" cap="none" spc="0" normalizeH="0" baseline="0" noProof="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retrieval</a:t>
            </a:r>
            <a:endParaRPr kumimoji="0" lang="zh-CN" altLang="en-US" sz="3600" b="0" i="0" u="none" strike="noStrike" kern="1200" cap="none" spc="0" normalizeH="0" baseline="0" noProof="0" dirty="0">
              <a:ln>
                <a:solidFill>
                  <a:schemeClr val="bg1"/>
                </a:solidFill>
              </a:ln>
              <a:solidFill>
                <a:schemeClr val="bg1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4517C65F-FF0A-EB45-9EA8-3E48FE0A3BF0}"/>
              </a:ext>
            </a:extLst>
          </p:cNvPr>
          <p:cNvSpPr/>
          <p:nvPr/>
        </p:nvSpPr>
        <p:spPr>
          <a:xfrm>
            <a:off x="15634926" y="1261962"/>
            <a:ext cx="4613566" cy="1307134"/>
          </a:xfrm>
          <a:prstGeom prst="rect">
            <a:avLst/>
          </a:prstGeom>
          <a:solidFill>
            <a:srgbClr val="036A38"/>
          </a:solidFill>
          <a:ln w="6350" cap="flat" cmpd="sng" algn="ctr">
            <a:solidFill>
              <a:srgbClr val="70AD47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600" b="0" kern="12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Calibri"/>
                <a:ea typeface="宋体" panose="02010600030101010101" pitchFamily="2" charset="-122"/>
                <a:cs typeface="+mn-cs"/>
              </a:rPr>
              <a:t>Semantic filter + SLAM</a:t>
            </a:r>
            <a:endParaRPr kumimoji="0" lang="zh-CN" altLang="en-US" sz="3600" b="0" i="0" u="none" strike="noStrike" kern="1200" cap="none" spc="0" normalizeH="0" baseline="0" noProof="0" dirty="0">
              <a:ln>
                <a:solidFill>
                  <a:schemeClr val="bg1"/>
                </a:solidFill>
              </a:ln>
              <a:solidFill>
                <a:schemeClr val="bg1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264957E8-4C6D-A946-973F-BEA1E0F049CA}"/>
              </a:ext>
            </a:extLst>
          </p:cNvPr>
          <p:cNvSpPr txBox="1"/>
          <p:nvPr/>
        </p:nvSpPr>
        <p:spPr>
          <a:xfrm>
            <a:off x="13318603" y="11880099"/>
            <a:ext cx="26303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914400" hangingPunct="1"/>
            <a:r>
              <a:rPr lang="en-US" altLang="zh-CN" sz="3600" kern="1200" dirty="0">
                <a:solidFill>
                  <a:prstClr val="black"/>
                </a:solidFill>
                <a:latin typeface="Calibri"/>
                <a:ea typeface="宋体" panose="02010600030101010101" pitchFamily="2" charset="-122"/>
                <a:cs typeface="+mn-cs"/>
              </a:rPr>
              <a:t>Localization</a:t>
            </a:r>
            <a:endParaRPr lang="zh-CN" altLang="en-US" sz="3600" kern="1200" dirty="0">
              <a:solidFill>
                <a:prstClr val="black"/>
              </a:solidFill>
              <a:latin typeface="Calibri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A162E492-D040-439C-848E-DF2ACC9927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8251" y="2756619"/>
            <a:ext cx="3391972" cy="1695986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361A3E10-60BB-438D-A8A5-9986D15424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6147" y="4604374"/>
            <a:ext cx="3391974" cy="1695987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D20EC917-B4DB-45EB-81E0-6C9047F7DD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9644" y="8109413"/>
            <a:ext cx="4684677" cy="3443553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DA543BD1-840C-4479-82AA-24A60608BD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8658" y="6452130"/>
            <a:ext cx="3394215" cy="1697108"/>
          </a:xfrm>
          <a:prstGeom prst="rect">
            <a:avLst/>
          </a:prstGeom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22D70E02-2E4A-4360-BF3F-47C2B445A15D}"/>
              </a:ext>
            </a:extLst>
          </p:cNvPr>
          <p:cNvSpPr/>
          <p:nvPr/>
        </p:nvSpPr>
        <p:spPr>
          <a:xfrm>
            <a:off x="6537136" y="1138310"/>
            <a:ext cx="5316689" cy="11482076"/>
          </a:xfrm>
          <a:prstGeom prst="rect">
            <a:avLst/>
          </a:prstGeom>
          <a:noFill/>
          <a:ln w="28575" cap="flat">
            <a:solidFill>
              <a:schemeClr val="accent5"/>
            </a:solidFill>
            <a:prstDash val="lgDash"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30DE7A2D-793E-4C6D-AA12-72CB50AC96C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7664" y="3020236"/>
            <a:ext cx="3391964" cy="1695983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E5F5C2E2-B680-4526-A6A0-042D68FC254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7662" y="5744501"/>
            <a:ext cx="3391966" cy="1695984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F49E46F1-55D8-4E89-B33B-8CBA532101B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7661" y="7398969"/>
            <a:ext cx="3391968" cy="1695984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082F24D4-9A20-4A29-9877-E03FFC51D20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7659" y="9100711"/>
            <a:ext cx="3391972" cy="1695986"/>
          </a:xfrm>
          <a:prstGeom prst="rect">
            <a:avLst/>
          </a:prstGeom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DE3576C1-33E0-449A-9668-9F1F54965B92}"/>
              </a:ext>
            </a:extLst>
          </p:cNvPr>
          <p:cNvSpPr txBox="1"/>
          <p:nvPr/>
        </p:nvSpPr>
        <p:spPr>
          <a:xfrm>
            <a:off x="6549704" y="3322069"/>
            <a:ext cx="12234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rgbClr val="036A38"/>
                </a:solidFill>
              </a:rPr>
              <a:t>Query</a:t>
            </a:r>
            <a:endParaRPr lang="zh-CN" altLang="en-US" sz="2800" dirty="0">
              <a:solidFill>
                <a:srgbClr val="036A38"/>
              </a:solidFill>
            </a:endParaRPr>
          </a:p>
        </p:txBody>
      </p:sp>
      <p:sp>
        <p:nvSpPr>
          <p:cNvPr id="27" name="弧形 26">
            <a:extLst>
              <a:ext uri="{FF2B5EF4-FFF2-40B4-BE49-F238E27FC236}">
                <a16:creationId xmlns:a16="http://schemas.microsoft.com/office/drawing/2014/main" id="{3BFE52A9-63DE-4A86-93D5-DB818E922A2A}"/>
              </a:ext>
            </a:extLst>
          </p:cNvPr>
          <p:cNvSpPr/>
          <p:nvPr/>
        </p:nvSpPr>
        <p:spPr>
          <a:xfrm rot="15040762">
            <a:off x="7053284" y="4112530"/>
            <a:ext cx="1888749" cy="1933468"/>
          </a:xfrm>
          <a:prstGeom prst="arc">
            <a:avLst/>
          </a:prstGeom>
          <a:ln w="38100">
            <a:headEnd type="arrow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E43A7638-828D-4132-9B25-D24C60595CE6}"/>
              </a:ext>
            </a:extLst>
          </p:cNvPr>
          <p:cNvSpPr txBox="1"/>
          <p:nvPr/>
        </p:nvSpPr>
        <p:spPr>
          <a:xfrm>
            <a:off x="6526411" y="6225501"/>
            <a:ext cx="11432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chemeClr val="tx1"/>
                </a:solidFill>
              </a:rPr>
              <a:t>Top 1</a:t>
            </a:r>
            <a:endParaRPr lang="zh-CN" altLang="en-US" sz="2800" dirty="0">
              <a:solidFill>
                <a:schemeClr val="tx1"/>
              </a:solidFill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3ADA4EEA-DAAA-4AD1-97FF-28F6C8B607F6}"/>
              </a:ext>
            </a:extLst>
          </p:cNvPr>
          <p:cNvSpPr txBox="1"/>
          <p:nvPr/>
        </p:nvSpPr>
        <p:spPr>
          <a:xfrm>
            <a:off x="6589779" y="7920023"/>
            <a:ext cx="11432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chemeClr val="tx1"/>
                </a:solidFill>
              </a:rPr>
              <a:t>Top 2</a:t>
            </a:r>
            <a:endParaRPr lang="zh-CN" altLang="en-US" sz="2800" dirty="0">
              <a:solidFill>
                <a:schemeClr val="tx1"/>
              </a:solidFill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2EECFA7A-2415-40D2-996A-55F178F4B45D}"/>
              </a:ext>
            </a:extLst>
          </p:cNvPr>
          <p:cNvSpPr txBox="1"/>
          <p:nvPr/>
        </p:nvSpPr>
        <p:spPr>
          <a:xfrm>
            <a:off x="6553558" y="9687094"/>
            <a:ext cx="12025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chemeClr val="tx1"/>
                </a:solidFill>
              </a:rPr>
              <a:t>Top K</a:t>
            </a:r>
            <a:endParaRPr lang="zh-CN" altLang="en-US" sz="2800" dirty="0">
              <a:solidFill>
                <a:schemeClr val="tx1"/>
              </a:solidFill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990E609E-1793-4486-A97D-9940F1BCFD69}"/>
              </a:ext>
            </a:extLst>
          </p:cNvPr>
          <p:cNvSpPr txBox="1"/>
          <p:nvPr/>
        </p:nvSpPr>
        <p:spPr>
          <a:xfrm>
            <a:off x="6772918" y="11880099"/>
            <a:ext cx="40611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914400" hangingPunct="1"/>
            <a:r>
              <a:rPr lang="en-US" altLang="zh-CN" sz="3600" i="1" kern="1200" dirty="0">
                <a:solidFill>
                  <a:prstClr val="black"/>
                </a:solidFill>
                <a:latin typeface="Calibri"/>
                <a:ea typeface="宋体" panose="02010600030101010101" pitchFamily="2" charset="-122"/>
                <a:cs typeface="+mn-cs"/>
              </a:rPr>
              <a:t>HOW</a:t>
            </a:r>
            <a:endParaRPr lang="zh-CN" altLang="en-US" sz="3600" i="1" kern="1200" dirty="0">
              <a:solidFill>
                <a:prstClr val="black"/>
              </a:solidFill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178D1D6F-80BA-4EC2-9758-9AE67E802006}"/>
              </a:ext>
            </a:extLst>
          </p:cNvPr>
          <p:cNvSpPr/>
          <p:nvPr/>
        </p:nvSpPr>
        <p:spPr>
          <a:xfrm>
            <a:off x="13190377" y="1081193"/>
            <a:ext cx="9502663" cy="11482076"/>
          </a:xfrm>
          <a:prstGeom prst="rect">
            <a:avLst/>
          </a:prstGeom>
          <a:noFill/>
          <a:ln w="28575" cap="flat">
            <a:solidFill>
              <a:srgbClr val="FF0000"/>
            </a:solidFill>
            <a:prstDash val="lgDash"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5B0C7CDE-799F-4E4F-AB64-D8593B5C262D}"/>
              </a:ext>
            </a:extLst>
          </p:cNvPr>
          <p:cNvSpPr txBox="1"/>
          <p:nvPr/>
        </p:nvSpPr>
        <p:spPr>
          <a:xfrm>
            <a:off x="13318936" y="2748879"/>
            <a:ext cx="52600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036A38"/>
                </a:solidFill>
              </a:rPr>
              <a:t>Coarse localization:</a:t>
            </a:r>
            <a:endParaRPr lang="zh-CN" altLang="en-US" sz="3200" dirty="0">
              <a:solidFill>
                <a:srgbClr val="036A38"/>
              </a:solidFill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CD193503-0868-4740-A19C-95C1129D9E20}"/>
              </a:ext>
            </a:extLst>
          </p:cNvPr>
          <p:cNvSpPr txBox="1"/>
          <p:nvPr/>
        </p:nvSpPr>
        <p:spPr>
          <a:xfrm>
            <a:off x="14691071" y="3936356"/>
            <a:ext cx="593248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0" dirty="0">
                <a:solidFill>
                  <a:srgbClr val="FF0000"/>
                </a:solidFill>
              </a:rPr>
              <a:t>Semantic filter</a:t>
            </a:r>
            <a:r>
              <a:rPr lang="en-US" altLang="zh-CN" sz="3200" b="0" dirty="0"/>
              <a:t> + </a:t>
            </a:r>
            <a:r>
              <a:rPr lang="en-US" altLang="zh-CN" sz="3200" b="0" dirty="0">
                <a:solidFill>
                  <a:srgbClr val="FF0000"/>
                </a:solidFill>
              </a:rPr>
              <a:t>SLAM filter</a:t>
            </a:r>
            <a:r>
              <a:rPr lang="en-US" altLang="zh-CN" sz="3200" b="0" dirty="0"/>
              <a:t> + SuperPoint + PnP RANSAC</a:t>
            </a: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652C565D-6B61-40A3-A4F2-B3117057D902}"/>
              </a:ext>
            </a:extLst>
          </p:cNvPr>
          <p:cNvSpPr txBox="1"/>
          <p:nvPr/>
        </p:nvSpPr>
        <p:spPr>
          <a:xfrm>
            <a:off x="13791277" y="5867355"/>
            <a:ext cx="38660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036A38"/>
                </a:solidFill>
              </a:rPr>
              <a:t>Fine localization:</a:t>
            </a:r>
            <a:endParaRPr lang="zh-CN" altLang="en-US" sz="3200" dirty="0">
              <a:solidFill>
                <a:srgbClr val="036A38"/>
              </a:solidFill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F60DBB46-B79F-4BE7-9A6D-37D9DE7F2DDA}"/>
              </a:ext>
            </a:extLst>
          </p:cNvPr>
          <p:cNvSpPr txBox="1"/>
          <p:nvPr/>
        </p:nvSpPr>
        <p:spPr>
          <a:xfrm>
            <a:off x="14737390" y="7148097"/>
            <a:ext cx="64086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0" dirty="0"/>
              <a:t>DBSCAN+ PnP RANSAC (again)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AA571FD4-1D1D-4BCF-9B63-42B325DA5626}"/>
              </a:ext>
            </a:extLst>
          </p:cNvPr>
          <p:cNvSpPr txBox="1"/>
          <p:nvPr/>
        </p:nvSpPr>
        <p:spPr>
          <a:xfrm>
            <a:off x="13791277" y="8832667"/>
            <a:ext cx="36872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036A38"/>
                </a:solidFill>
              </a:rPr>
              <a:t>Re localization:</a:t>
            </a:r>
            <a:endParaRPr lang="zh-CN" altLang="en-US" sz="3200" dirty="0">
              <a:solidFill>
                <a:srgbClr val="036A38"/>
              </a:solidFill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7FCA3735-7A0A-4833-8D83-C6E4514D7205}"/>
              </a:ext>
            </a:extLst>
          </p:cNvPr>
          <p:cNvSpPr txBox="1"/>
          <p:nvPr/>
        </p:nvSpPr>
        <p:spPr>
          <a:xfrm>
            <a:off x="15813663" y="9656302"/>
            <a:ext cx="36872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0" dirty="0">
                <a:solidFill>
                  <a:srgbClr val="FF0000"/>
                </a:solidFill>
              </a:rPr>
              <a:t>SLAM Interpolation</a:t>
            </a:r>
          </a:p>
        </p:txBody>
      </p:sp>
      <p:cxnSp>
        <p:nvCxnSpPr>
          <p:cNvPr id="47" name="直接箭头连接符 46">
            <a:extLst>
              <a:ext uri="{FF2B5EF4-FFF2-40B4-BE49-F238E27FC236}">
                <a16:creationId xmlns:a16="http://schemas.microsoft.com/office/drawing/2014/main" id="{74A7A391-29F1-4970-8B35-17603357197B}"/>
              </a:ext>
            </a:extLst>
          </p:cNvPr>
          <p:cNvCxnSpPr>
            <a:cxnSpLocks/>
          </p:cNvCxnSpPr>
          <p:nvPr/>
        </p:nvCxnSpPr>
        <p:spPr>
          <a:xfrm>
            <a:off x="14266240" y="6460063"/>
            <a:ext cx="0" cy="2301248"/>
          </a:xfrm>
          <a:prstGeom prst="straightConnector1">
            <a:avLst/>
          </a:prstGeom>
          <a:ln w="28575">
            <a:solidFill>
              <a:schemeClr val="bg2">
                <a:lumMod val="65000"/>
              </a:schemeClr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直接箭头连接符 47">
            <a:extLst>
              <a:ext uri="{FF2B5EF4-FFF2-40B4-BE49-F238E27FC236}">
                <a16:creationId xmlns:a16="http://schemas.microsoft.com/office/drawing/2014/main" id="{0721AACA-98F5-476F-9B88-5CC5D1312984}"/>
              </a:ext>
            </a:extLst>
          </p:cNvPr>
          <p:cNvCxnSpPr>
            <a:cxnSpLocks/>
          </p:cNvCxnSpPr>
          <p:nvPr/>
        </p:nvCxnSpPr>
        <p:spPr>
          <a:xfrm>
            <a:off x="14266240" y="3322069"/>
            <a:ext cx="0" cy="2497550"/>
          </a:xfrm>
          <a:prstGeom prst="straightConnector1">
            <a:avLst/>
          </a:prstGeom>
          <a:ln w="28575">
            <a:solidFill>
              <a:schemeClr val="bg2">
                <a:lumMod val="65000"/>
              </a:schemeClr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8756218"/>
      </p:ext>
    </p:extLst>
  </p:cSld>
  <p:clrMapOvr>
    <a:masterClrMapping/>
  </p:clrMapOvr>
</p:sld>
</file>

<file path=ppt/theme/theme1.xml><?xml version="1.0" encoding="utf-8"?>
<a:theme xmlns:a="http://schemas.openxmlformats.org/drawingml/2006/main" name="White 白底">
  <a:themeElements>
    <a:clrScheme name="OPPO色彩系统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46937"/>
      </a:accent1>
      <a:accent2>
        <a:srgbClr val="C9C9C8"/>
      </a:accent2>
      <a:accent3>
        <a:srgbClr val="2DC84D"/>
      </a:accent3>
      <a:accent4>
        <a:srgbClr val="FAFAFA"/>
      </a:accent4>
      <a:accent5>
        <a:srgbClr val="046937"/>
      </a:accent5>
      <a:accent6>
        <a:srgbClr val="C9C9C8"/>
      </a:accent6>
      <a:hlink>
        <a:srgbClr val="2DC84D"/>
      </a:hlink>
      <a:folHlink>
        <a:srgbClr val="2DC84D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Black 黑底">
  <a:themeElements>
    <a:clrScheme name="OPPO色彩系统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46937"/>
      </a:accent1>
      <a:accent2>
        <a:srgbClr val="C9C9C8"/>
      </a:accent2>
      <a:accent3>
        <a:srgbClr val="2DC84D"/>
      </a:accent3>
      <a:accent4>
        <a:srgbClr val="FAFAFA"/>
      </a:accent4>
      <a:accent5>
        <a:srgbClr val="046937"/>
      </a:accent5>
      <a:accent6>
        <a:srgbClr val="C9C9C8"/>
      </a:accent6>
      <a:hlink>
        <a:srgbClr val="2DC84D"/>
      </a:hlink>
      <a:folHlink>
        <a:srgbClr val="2DC84D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rgbClr val="FFFFFF"/>
      </a:lt1>
      <a:dk2>
        <a:srgbClr val="BFBFBF"/>
      </a:dk2>
      <a:lt2>
        <a:srgbClr val="FFFFFF"/>
      </a:lt2>
      <a:accent1>
        <a:srgbClr val="00925F"/>
      </a:accent1>
      <a:accent2>
        <a:srgbClr val="FB9128"/>
      </a:accent2>
      <a:accent3>
        <a:srgbClr val="5F2EAB"/>
      </a:accent3>
      <a:accent4>
        <a:srgbClr val="20A6D7"/>
      </a:accent4>
      <a:accent5>
        <a:srgbClr val="DA0D41"/>
      </a:accent5>
      <a:accent6>
        <a:srgbClr val="F4DD4D"/>
      </a:accent6>
      <a:hlink>
        <a:srgbClr val="3DDA6F"/>
      </a:hlink>
      <a:folHlink>
        <a:srgbClr val="A0EBC1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853</TotalTime>
  <Words>832</Words>
  <Application>Microsoft Office PowerPoint</Application>
  <PresentationFormat>自定义</PresentationFormat>
  <Paragraphs>186</Paragraphs>
  <Slides>21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25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21</vt:i4>
      </vt:variant>
    </vt:vector>
  </HeadingPairs>
  <TitlesOfParts>
    <vt:vector size="49" baseType="lpstr">
      <vt:lpstr>FZLanTingHeiS-DB1-GB</vt:lpstr>
      <vt:lpstr>FZLanTingHeiS-EL-GB</vt:lpstr>
      <vt:lpstr>FZLanTingHeiS-M-GB</vt:lpstr>
      <vt:lpstr>FZLTZCHJW--GB1-0</vt:lpstr>
      <vt:lpstr>Helvetica Neue</vt:lpstr>
      <vt:lpstr>Helvetica Neue Light</vt:lpstr>
      <vt:lpstr>Helvetica Neue Medium</vt:lpstr>
      <vt:lpstr>Myriad Pro</vt:lpstr>
      <vt:lpstr>OPPOSans B</vt:lpstr>
      <vt:lpstr>OPPOSans M</vt:lpstr>
      <vt:lpstr>OPPOSans R</vt:lpstr>
      <vt:lpstr>等线</vt:lpstr>
      <vt:lpstr>方正兰亭纤黑_GBK</vt:lpstr>
      <vt:lpstr>方正兰亭纤黑简体</vt:lpstr>
      <vt:lpstr>方正兰亭中粗黑_GBK</vt:lpstr>
      <vt:lpstr>方正兰亭中粗黑简体</vt:lpstr>
      <vt:lpstr>方正兰亭准黑简体</vt:lpstr>
      <vt:lpstr>黑体</vt:lpstr>
      <vt:lpstr>宋体</vt:lpstr>
      <vt:lpstr>微软雅黑</vt:lpstr>
      <vt:lpstr>Arial</vt:lpstr>
      <vt:lpstr>Calibri</vt:lpstr>
      <vt:lpstr>Helvetica</vt:lpstr>
      <vt:lpstr>Times New Roman</vt:lpstr>
      <vt:lpstr>Wingdings</vt:lpstr>
      <vt:lpstr>White 白底</vt:lpstr>
      <vt:lpstr>Black 黑底</vt:lpstr>
      <vt:lpstr>Office Theme</vt:lpstr>
      <vt:lpstr>PowerPoint 演示文稿</vt:lpstr>
      <vt:lpstr>PowerPoint 演示文稿</vt:lpstr>
      <vt:lpstr>目录</vt:lpstr>
      <vt:lpstr>实习计划完成情况总览</vt:lpstr>
      <vt:lpstr>目录</vt:lpstr>
      <vt:lpstr>实习期间核心产出与总结反思（Top 2）</vt:lpstr>
      <vt:lpstr>背景</vt:lpstr>
      <vt:lpstr>工作开展思路</vt:lpstr>
      <vt:lpstr>方法及创新点</vt:lpstr>
      <vt:lpstr>PowerPoint 演示文稿</vt:lpstr>
      <vt:lpstr>PowerPoint 演示文稿</vt:lpstr>
      <vt:lpstr>完成情况</vt:lpstr>
      <vt:lpstr>经验总结及待改善方向</vt:lpstr>
      <vt:lpstr>目录</vt:lpstr>
      <vt:lpstr>实习期间的个人成长与收获（Top 3）</vt:lpstr>
      <vt:lpstr>目录</vt:lpstr>
      <vt:lpstr>对于公司文化的理解</vt:lpstr>
      <vt:lpstr>目录</vt:lpstr>
      <vt:lpstr>对部门/团队的建议</vt:lpstr>
      <vt:lpstr>评委提问与点评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80242391</dc:creator>
  <cp:lastModifiedBy>徐佳飞</cp:lastModifiedBy>
  <cp:revision>126</cp:revision>
  <dcterms:created xsi:type="dcterms:W3CDTF">2019-07-15T05:50:00Z</dcterms:created>
  <dcterms:modified xsi:type="dcterms:W3CDTF">2021-10-09T02:01:10Z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2052-10.1.0.6395</vt:lpwstr>
  </property>
</Properties>
</file>